
<file path=[Content_Types].xml><?xml version="1.0" encoding="utf-8"?>
<Types xmlns="http://schemas.openxmlformats.org/package/2006/content-types">
  <Override PartName="/ppt/slideMasters/slideMaster3.xml" ContentType="application/vnd.openxmlformats-officedocument.presentationml.slideMaster+xml"/>
  <Override PartName="/ppt/theme/theme5.xml" ContentType="application/vnd.openxmlformats-officedocument.theme+xml"/>
  <Override PartName="/ppt/slideLayouts/slideLayout57.xml" ContentType="application/vnd.openxmlformats-officedocument.presentationml.slideLayout+xml"/>
  <Override PartName="/ppt/tags/tag8.xml" ContentType="application/vnd.openxmlformats-officedocument.presentationml.tags+xml"/>
  <Override PartName="/ppt/notesSlides/notesSlide2.xml" ContentType="application/vnd.openxmlformats-officedocument.presentationml.notesSlide+xml"/>
  <Override PartName="/ppt/slideLayouts/slideLayout46.xml" ContentType="application/vnd.openxmlformats-officedocument.presentationml.slideLayout+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82.xml" ContentType="application/vnd.openxmlformats-officedocument.presentationml.slideLayout+xml"/>
  <Override PartName="/ppt/tags/tag49.xml" ContentType="application/vnd.openxmlformats-officedocument.presentationml.tag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tags/tag38.xml" ContentType="application/vnd.openxmlformats-officedocument.presentationml.tags+xml"/>
  <Override PartName="/ppt/tags/tag56.xml" ContentType="application/vnd.openxmlformats-officedocument.presentationml.tags+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tags/tag16.xml" ContentType="application/vnd.openxmlformats-officedocument.presentationml.tags+xml"/>
  <Override PartName="/ppt/tags/tag27.xml" ContentType="application/vnd.openxmlformats-officedocument.presentationml.tags+xml"/>
  <Override PartName="/ppt/tags/tag45.xml" ContentType="application/vnd.openxmlformats-officedocument.presentationml.tags+xml"/>
  <Override PartName="/docProps/custom.xml" ContentType="application/vnd.openxmlformats-officedocument.custom-properties+xml"/>
  <Override PartName="/ppt/slideMasters/slideMaster8.xml" ContentType="application/vnd.openxmlformats-officedocument.presentationml.slideMaster+xml"/>
  <Override PartName="/ppt/tags/tag34.xml" ContentType="application/vnd.openxmlformats-officedocument.presentationml.tags+xml"/>
  <Override PartName="/ppt/tags/tag52.xml" ContentType="application/vnd.openxmlformats-officedocument.presentationml.tags+xml"/>
  <Override PartName="/ppt/tags/tag12.xml" ContentType="application/vnd.openxmlformats-officedocument.presentationml.tags+xml"/>
  <Override PartName="/ppt/tags/tag23.xml" ContentType="application/vnd.openxmlformats-officedocument.presentationml.tags+xml"/>
  <Override PartName="/ppt/tags/tag41.xml" ContentType="application/vnd.openxmlformats-officedocument.presentationml.tags+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Layouts/slideLayout69.xml" ContentType="application/vnd.openxmlformats-officedocument.presentationml.slideLayout+xml"/>
  <Override PartName="/ppt/slideLayouts/slideLayout87.xml" ContentType="application/vnd.openxmlformats-officedocument.presentationml.slideLayout+xml"/>
  <Override PartName="/ppt/theme/theme10.xml" ContentType="application/vnd.openxmlformats-officedocument.theme+xml"/>
  <Override PartName="/ppt/tags/tag9.xml" ContentType="application/vnd.openxmlformats-officedocument.presentationml.tags+xml"/>
  <Override PartName="/ppt/tags/tag30.xml" ContentType="application/vnd.openxmlformats-officedocument.presentationml.tags+xml"/>
  <Override PartName="/customXml/itemProps2.xml" ContentType="application/vnd.openxmlformats-officedocument.customXml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58.xml" ContentType="application/vnd.openxmlformats-officedocument.presentationml.slideLayout+xml"/>
  <Override PartName="/ppt/slideLayouts/slideLayout76.xml" ContentType="application/vnd.openxmlformats-officedocument.presentationml.slideLayout+xml"/>
  <Default Extension="png" ContentType="image/png"/>
  <Override PartName="/ppt/presProps.xml" ContentType="application/vnd.openxmlformats-officedocument.presentationml.presProps+xml"/>
  <Override PartName="/ppt/theme/theme2.xml" ContentType="application/vnd.openxmlformats-officedocument.theme+xml"/>
  <Override PartName="/ppt/slideLayouts/slideLayout18.xml" ContentType="application/vnd.openxmlformats-officedocument.presentationml.slideLayout+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65.xml" ContentType="application/vnd.openxmlformats-officedocument.presentationml.slideLayout+xml"/>
  <Override PartName="/ppt/slideLayouts/slideLayout83.xml" ContentType="application/vnd.openxmlformats-officedocument.presentationml.slideLayout+xml"/>
  <Override PartName="/ppt/tags/tag5.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72.xml" ContentType="application/vnd.openxmlformats-officedocument.presentationml.slideLayout+xml"/>
  <Override PartName="/ppt/slideLayouts/slideLayout90.xml" ContentType="application/vnd.openxmlformats-officedocument.presentationml.slideLayout+xml"/>
  <Default Extension="emf" ContentType="image/x-emf"/>
  <Override PartName="/ppt/tags/tag39.xml" ContentType="application/vnd.openxmlformats-officedocument.presentationml.tags+xml"/>
  <Override PartName="/ppt/presentation.xml" ContentType="application/vnd.openxmlformats-officedocument.presentationml.presentation.main+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slideLayouts/slideLayout61.xml" ContentType="application/vnd.openxmlformats-officedocument.presentationml.slideLayout+xml"/>
  <Override PartName="/ppt/tags/tag1.xml" ContentType="application/vnd.openxmlformats-officedocument.presentationml.tags+xml"/>
  <Override PartName="/ppt/tags/tag28.xml" ContentType="application/vnd.openxmlformats-officedocument.presentationml.tags+xml"/>
  <Override PartName="/ppt/tags/tag57.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slideLayouts/slideLayout50.xml" ContentType="application/vnd.openxmlformats-officedocument.presentationml.slideLayout+xml"/>
  <Override PartName="/ppt/tags/tag17.xml" ContentType="application/vnd.openxmlformats-officedocument.presentationml.tags+xml"/>
  <Override PartName="/ppt/tags/tag35.xml" ContentType="application/vnd.openxmlformats-officedocument.presentationml.tags+xml"/>
  <Override PartName="/ppt/tags/tag46.xml" ContentType="application/vnd.openxmlformats-officedocument.presentationml.tags+xml"/>
  <Override PartName="/ppt/slideMasters/slideMaster9.xml" ContentType="application/vnd.openxmlformats-officedocument.presentationml.slideMaster+xml"/>
  <Override PartName="/ppt/slideLayouts/slideLayout10.xml" ContentType="application/vnd.openxmlformats-officedocument.presentationml.slideLayout+xml"/>
  <Override PartName="/ppt/tags/tag24.xml" ContentType="application/vnd.openxmlformats-officedocument.presentationml.tags+xml"/>
  <Override PartName="/ppt/tags/tag53.xml" ContentType="application/vnd.openxmlformats-officedocument.presentationml.tags+xml"/>
  <Override PartName="/ppt/tags/tag13.xml" ContentType="application/vnd.openxmlformats-officedocument.presentationml.tags+xml"/>
  <Override PartName="/ppt/tags/tag31.xml" ContentType="application/vnd.openxmlformats-officedocument.presentationml.tags+xml"/>
  <Override PartName="/ppt/tags/tag42.xml" ContentType="application/vnd.openxmlformats-officedocument.presentationml.tags+xml"/>
  <Override PartName="/ppt/slideMasters/slideMaster5.xml" ContentType="application/vnd.openxmlformats-officedocument.presentationml.slideMaster+xml"/>
  <Override PartName="/ppt/slideLayouts/slideLayout59.xml" ContentType="application/vnd.openxmlformats-officedocument.presentationml.slideLayout+xml"/>
  <Override PartName="/ppt/theme/theme7.xml" ContentType="application/vnd.openxmlformats-officedocument.theme+xml"/>
  <Override PartName="/ppt/slideLayouts/slideLayout88.xml" ContentType="application/vnd.openxmlformats-officedocument.presentationml.slideLayout+xml"/>
  <Override PartName="/ppt/tags/tag20.xml" ContentType="application/vnd.openxmlformats-officedocument.presentationml.tags+xml"/>
  <Override PartName="/docProps/core.xml" ContentType="application/vnd.openxmlformats-package.core-properties+xml"/>
  <Override PartName="/customXml/itemProps3.xml" ContentType="application/vnd.openxmlformats-officedocument.customXml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tags/tag6.xml" ContentType="application/vnd.openxmlformats-officedocument.presentationml.tags+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Layouts/slideLayout8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Default Extension="wmf" ContentType="image/x-wmf"/>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91.xml" ContentType="application/vnd.openxmlformats-officedocument.presentationml.slideLayout+xml"/>
  <Override PartName="/ppt/tags/tag2.xml" ContentType="application/vnd.openxmlformats-officedocument.presentationml.tags+xml"/>
  <Default Extension="rels" ContentType="application/vnd.openxmlformats-package.relationships+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tags/tag29.xml" ContentType="application/vnd.openxmlformats-officedocument.presentationml.tags+xml"/>
  <Override PartName="/ppt/tags/tag47.xml" ContentType="application/vnd.openxmlformats-officedocument.presentationml.tags+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tags/tag18.xml" ContentType="application/vnd.openxmlformats-officedocument.presentationml.tags+xml"/>
  <Override PartName="/ppt/tags/tag36.xml" ContentType="application/vnd.openxmlformats-officedocument.presentationml.tags+xml"/>
  <Override PartName="/ppt/tags/tag54.xml" ContentType="application/vnd.openxmlformats-officedocument.presentationml.tags+xml"/>
  <Override PartName="/ppt/tags/tag14.xml" ContentType="application/vnd.openxmlformats-officedocument.presentationml.tags+xml"/>
  <Override PartName="/ppt/tags/tag25.xml" ContentType="application/vnd.openxmlformats-officedocument.presentationml.tags+xml"/>
  <Override PartName="/ppt/tags/tag43.xml" ContentType="application/vnd.openxmlformats-officedocument.presentationml.tags+xml"/>
  <Override PartName="/ppt/slideMasters/slideMaster6.xml" ContentType="application/vnd.openxmlformats-officedocument.presentationml.slideMaster+xml"/>
  <Override PartName="/ppt/theme/theme8.xml" ContentType="application/vnd.openxmlformats-officedocument.theme+xml"/>
  <Override PartName="/ppt/slideLayouts/slideLayout89.xml" ContentType="application/vnd.openxmlformats-officedocument.presentationml.slideLayout+xml"/>
  <Override PartName="/ppt/tags/tag32.xml" ContentType="application/vnd.openxmlformats-officedocument.presentationml.tags+xml"/>
  <Override PartName="/ppt/tags/tag50.xml" ContentType="application/vnd.openxmlformats-officedocument.presentationml.tags+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tags/tag10.xml" ContentType="application/vnd.openxmlformats-officedocument.presentationml.tags+xml"/>
  <Override PartName="/ppt/tags/tag21.xml" ContentType="application/vnd.openxmlformats-officedocument.presentationml.tags+xml"/>
  <Override PartName="/ppt/slideMasters/slideMaster2.xml" ContentType="application/vnd.openxmlformats-officedocument.presentationml.slideMaster+xml"/>
  <Override PartName="/ppt/theme/theme4.xml" ContentType="application/vnd.openxmlformats-officedocument.theme+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slideLayouts/slideLayout67.xml" ContentType="application/vnd.openxmlformats-officedocument.presentationml.slideLayout+xml"/>
  <Override PartName="/ppt/slideLayouts/slideLayout85.xml" ContentType="application/vnd.openxmlformats-officedocument.presentationml.slideLayout+xml"/>
  <Override PartName="/ppt/tags/tag7.xml" ContentType="application/vnd.openxmlformats-officedocument.presentationml.tags+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slideLayouts/slideLayout63.xml" ContentType="application/vnd.openxmlformats-officedocument.presentationml.slideLayout+xml"/>
  <Override PartName="/ppt/slideLayouts/slideLayout81.xml" ContentType="application/vnd.openxmlformats-officedocument.presentationml.slideLayout+xml"/>
  <Override PartName="/ppt/tags/tag3.xml" ContentType="application/vnd.openxmlformats-officedocument.presentationml.tags+xml"/>
  <Default Extension="jpeg" ContentType="image/jpeg"/>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70.xml" ContentType="application/vnd.openxmlformats-officedocument.presentationml.slideLayout+xml"/>
  <Override PartName="/ppt/tags/tag19.xml" ContentType="application/vnd.openxmlformats-officedocument.presentationml.tags+xml"/>
  <Override PartName="/ppt/tags/tag37.xml" ContentType="application/vnd.openxmlformats-officedocument.presentationml.tags+xml"/>
  <Override PartName="/ppt/tags/tag48.xml" ContentType="application/vnd.openxmlformats-officedocument.presentationml.tags+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tags/tag26.xml" ContentType="application/vnd.openxmlformats-officedocument.presentationml.tags+xml"/>
  <Override PartName="/ppt/tags/tag55.xml" ContentType="application/vnd.openxmlformats-officedocument.presentationml.tags+xml"/>
  <Override PartName="/ppt/tags/tag15.xml" ContentType="application/vnd.openxmlformats-officedocument.presentationml.tags+xml"/>
  <Override PartName="/ppt/tags/tag33.xml" ContentType="application/vnd.openxmlformats-officedocument.presentationml.tags+xml"/>
  <Override PartName="/ppt/tags/tag44.xml" ContentType="application/vnd.openxmlformats-officedocument.presentationml.tags+xml"/>
  <Override PartName="/ppt/slideMasters/slideMaster7.xml" ContentType="application/vnd.openxmlformats-officedocument.presentationml.slideMaster+xml"/>
  <Override PartName="/ppt/theme/theme9.xml" ContentType="application/vnd.openxmlformats-officedocument.theme+xml"/>
  <Override PartName="/ppt/tags/tag22.xml" ContentType="application/vnd.openxmlformats-officedocument.presentationml.tags+xml"/>
  <Override PartName="/ppt/tags/tag40.xml" ContentType="application/vnd.openxmlformats-officedocument.presentationml.tags+xml"/>
  <Override PartName="/ppt/tags/tag51.xml" ContentType="application/vnd.openxmlformats-officedocument.presentationml.tags+xml"/>
  <Override PartName="/ppt/slides/slide8.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tags/tag11.xml" ContentType="application/vnd.openxmlformats-officedocument.presentationml.tags+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customXml/itemProps1.xml" ContentType="application/vnd.openxmlformats-officedocument.customXmlProperties+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tags/tag4.xml" ContentType="application/vnd.openxmlformats-officedocument.presentationml.tags+xml"/>
  <Override PartName="/ppt/theme/theme1.xml" ContentType="application/vnd.openxmlformats-officedocument.theme+xml"/>
  <Override PartName="/ppt/slideLayouts/slideLayout5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8" r:id="rId5"/>
    <p:sldMasterId id="2147483676" r:id="rId6"/>
    <p:sldMasterId id="2147483686" r:id="rId7"/>
    <p:sldMasterId id="2147483698" r:id="rId8"/>
    <p:sldMasterId id="2147483710" r:id="rId9"/>
    <p:sldMasterId id="2147483722" r:id="rId10"/>
    <p:sldMasterId id="2147483738" r:id="rId11"/>
    <p:sldMasterId id="2147483750" r:id="rId12"/>
  </p:sldMasterIdLst>
  <p:notesMasterIdLst>
    <p:notesMasterId r:id="rId34"/>
  </p:notesMasterIdLst>
  <p:sldIdLst>
    <p:sldId id="256" r:id="rId13"/>
    <p:sldId id="258" r:id="rId14"/>
    <p:sldId id="259" r:id="rId15"/>
    <p:sldId id="260" r:id="rId16"/>
    <p:sldId id="261" r:id="rId17"/>
    <p:sldId id="262" r:id="rId18"/>
    <p:sldId id="271" r:id="rId19"/>
    <p:sldId id="264" r:id="rId20"/>
    <p:sldId id="266" r:id="rId21"/>
    <p:sldId id="267" r:id="rId22"/>
    <p:sldId id="268" r:id="rId23"/>
    <p:sldId id="270" r:id="rId24"/>
    <p:sldId id="279" r:id="rId25"/>
    <p:sldId id="280" r:id="rId26"/>
    <p:sldId id="281" r:id="rId27"/>
    <p:sldId id="269" r:id="rId28"/>
    <p:sldId id="273" r:id="rId29"/>
    <p:sldId id="275" r:id="rId30"/>
    <p:sldId id="276" r:id="rId31"/>
    <p:sldId id="277" r:id="rId32"/>
    <p:sldId id="278"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15:clr>
            <a:srgbClr val="A4A3A4"/>
          </p15:clr>
        </p15:guide>
        <p15:guide id="2" pos="575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6" d="100"/>
          <a:sy n="106" d="100"/>
        </p:scale>
        <p:origin x="-1680" y="-96"/>
      </p:cViewPr>
      <p:guideLst>
        <p:guide orient="horz"/>
        <p:guide pos="5759"/>
      </p:guideLst>
    </p:cSldViewPr>
  </p:slideViewPr>
  <p:notesTextViewPr>
    <p:cViewPr>
      <p:scale>
        <a:sx n="1" d="1"/>
        <a:sy n="1" d="1"/>
      </p:scale>
      <p:origin x="0" y="0"/>
    </p:cViewPr>
  </p:notesTextViewPr>
  <p:sorterViewPr>
    <p:cViewPr>
      <p:scale>
        <a:sx n="100" d="100"/>
        <a:sy n="100"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slide" Target="slides/slide9.xml"/><Relationship Id="rId34" Type="http://schemas.openxmlformats.org/officeDocument/2006/relationships/notesMaster" Target="notesMasters/notesMaster1.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4.xml"/><Relationship Id="rId20" Type="http://schemas.openxmlformats.org/officeDocument/2006/relationships/slide" Target="slides/slide8.xml"/><Relationship Id="rId29" Type="http://schemas.openxmlformats.org/officeDocument/2006/relationships/slide" Target="slides/slide17.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viewProps" Target="viewProps.xml"/><Relationship Id="rId10" Type="http://schemas.openxmlformats.org/officeDocument/2006/relationships/slideMaster" Target="slideMasters/slideMaster7.xml"/><Relationship Id="rId19" Type="http://schemas.openxmlformats.org/officeDocument/2006/relationships/slide" Target="slides/slide7.xml"/><Relationship Id="rId31" Type="http://schemas.openxmlformats.org/officeDocument/2006/relationships/slide" Target="slides/slide19.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560010F-C6D0-4BB4-BC6E-B66CCFD67BE9}" type="datetimeFigureOut">
              <a:rPr lang="en-GB" smtClean="0"/>
              <a:pPr/>
              <a:t>23/10/2018</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6BBCB56-BD89-482A-9E0D-1B2000F929AC}" type="slidenum">
              <a:rPr lang="en-GB" smtClean="0"/>
              <a:pPr/>
              <a:t>‹#›</a:t>
            </a:fld>
            <a:endParaRPr lang="en-GB" dirty="0"/>
          </a:p>
        </p:txBody>
      </p:sp>
    </p:spTree>
    <p:extLst>
      <p:ext uri="{BB962C8B-B14F-4D97-AF65-F5344CB8AC3E}">
        <p14:creationId xmlns:p14="http://schemas.microsoft.com/office/powerpoint/2010/main" xmlns="" val="8270148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xfrm>
            <a:off x="1143000" y="685800"/>
            <a:ext cx="4572000" cy="3429000"/>
          </a:xfrm>
          <a:ln/>
        </p:spPr>
      </p:sp>
      <p:sp>
        <p:nvSpPr>
          <p:cNvPr id="45059"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dirty="0" smtClean="0"/>
          </a:p>
        </p:txBody>
      </p:sp>
      <p:sp>
        <p:nvSpPr>
          <p:cNvPr id="45060"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lgn="l" defTabSz="898525" eaLnBrk="0" hangingPunct="0">
              <a:spcBef>
                <a:spcPct val="30000"/>
              </a:spcBef>
              <a:defRPr sz="1200">
                <a:solidFill>
                  <a:schemeClr val="tx1"/>
                </a:solidFill>
                <a:latin typeface="Arial" pitchFamily="34" charset="0"/>
                <a:ea typeface="ヒラギノ角ゴ Pro W3"/>
                <a:cs typeface="Geneva" pitchFamily="34" charset="0"/>
              </a:defRPr>
            </a:lvl1pPr>
            <a:lvl2pPr marL="742950" indent="-285750" algn="l" defTabSz="898525" eaLnBrk="0" hangingPunct="0">
              <a:spcBef>
                <a:spcPct val="30000"/>
              </a:spcBef>
              <a:defRPr sz="1200">
                <a:solidFill>
                  <a:schemeClr val="tx1"/>
                </a:solidFill>
                <a:latin typeface="Arial" pitchFamily="34" charset="0"/>
                <a:ea typeface="ヒラギノ角ゴ Pro W3"/>
                <a:cs typeface="Geneva" pitchFamily="34" charset="0"/>
              </a:defRPr>
            </a:lvl2pPr>
            <a:lvl3pPr marL="1143000" indent="-228600" algn="l" defTabSz="898525" eaLnBrk="0" hangingPunct="0">
              <a:spcBef>
                <a:spcPct val="30000"/>
              </a:spcBef>
              <a:defRPr sz="1200">
                <a:solidFill>
                  <a:schemeClr val="tx1"/>
                </a:solidFill>
                <a:latin typeface="Arial" pitchFamily="34" charset="0"/>
                <a:ea typeface="ヒラギノ角ゴ Pro W3"/>
                <a:cs typeface="Geneva" pitchFamily="34" charset="0"/>
              </a:defRPr>
            </a:lvl3pPr>
            <a:lvl4pPr marL="1600200" indent="-228600" algn="l" defTabSz="898525" eaLnBrk="0" hangingPunct="0">
              <a:spcBef>
                <a:spcPct val="30000"/>
              </a:spcBef>
              <a:defRPr sz="1200">
                <a:solidFill>
                  <a:schemeClr val="tx1"/>
                </a:solidFill>
                <a:latin typeface="Arial" pitchFamily="34" charset="0"/>
                <a:ea typeface="ヒラギノ角ゴ Pro W3"/>
                <a:cs typeface="Geneva" pitchFamily="34" charset="0"/>
              </a:defRPr>
            </a:lvl4pPr>
            <a:lvl5pPr marL="2057400" indent="-228600" algn="l" defTabSz="898525" eaLnBrk="0" hangingPunct="0">
              <a:spcBef>
                <a:spcPct val="30000"/>
              </a:spcBef>
              <a:defRPr sz="1200">
                <a:solidFill>
                  <a:schemeClr val="tx1"/>
                </a:solidFill>
                <a:latin typeface="Arial" pitchFamily="34" charset="0"/>
                <a:ea typeface="ヒラギノ角ゴ Pro W3"/>
                <a:cs typeface="Geneva" pitchFamily="34" charset="0"/>
              </a:defRPr>
            </a:lvl5pPr>
            <a:lvl6pPr marL="2514600" indent="-228600" defTabSz="898525" eaLnBrk="0" fontAlgn="base" hangingPunct="0">
              <a:spcBef>
                <a:spcPct val="30000"/>
              </a:spcBef>
              <a:spcAft>
                <a:spcPct val="0"/>
              </a:spcAft>
              <a:defRPr sz="1200">
                <a:solidFill>
                  <a:schemeClr val="tx1"/>
                </a:solidFill>
                <a:latin typeface="Arial" pitchFamily="34" charset="0"/>
                <a:ea typeface="ヒラギノ角ゴ Pro W3"/>
                <a:cs typeface="Geneva" pitchFamily="34" charset="0"/>
              </a:defRPr>
            </a:lvl6pPr>
            <a:lvl7pPr marL="2971800" indent="-228600" defTabSz="898525" eaLnBrk="0" fontAlgn="base" hangingPunct="0">
              <a:spcBef>
                <a:spcPct val="30000"/>
              </a:spcBef>
              <a:spcAft>
                <a:spcPct val="0"/>
              </a:spcAft>
              <a:defRPr sz="1200">
                <a:solidFill>
                  <a:schemeClr val="tx1"/>
                </a:solidFill>
                <a:latin typeface="Arial" pitchFamily="34" charset="0"/>
                <a:ea typeface="ヒラギノ角ゴ Pro W3"/>
                <a:cs typeface="Geneva" pitchFamily="34" charset="0"/>
              </a:defRPr>
            </a:lvl7pPr>
            <a:lvl8pPr marL="3429000" indent="-228600" defTabSz="898525" eaLnBrk="0" fontAlgn="base" hangingPunct="0">
              <a:spcBef>
                <a:spcPct val="30000"/>
              </a:spcBef>
              <a:spcAft>
                <a:spcPct val="0"/>
              </a:spcAft>
              <a:defRPr sz="1200">
                <a:solidFill>
                  <a:schemeClr val="tx1"/>
                </a:solidFill>
                <a:latin typeface="Arial" pitchFamily="34" charset="0"/>
                <a:ea typeface="ヒラギノ角ゴ Pro W3"/>
                <a:cs typeface="Geneva" pitchFamily="34" charset="0"/>
              </a:defRPr>
            </a:lvl8pPr>
            <a:lvl9pPr marL="3886200" indent="-228600" defTabSz="898525" eaLnBrk="0" fontAlgn="base" hangingPunct="0">
              <a:spcBef>
                <a:spcPct val="30000"/>
              </a:spcBef>
              <a:spcAft>
                <a:spcPct val="0"/>
              </a:spcAft>
              <a:defRPr sz="1200">
                <a:solidFill>
                  <a:schemeClr val="tx1"/>
                </a:solidFill>
                <a:latin typeface="Arial" pitchFamily="34" charset="0"/>
                <a:ea typeface="ヒラギノ角ゴ Pro W3"/>
                <a:cs typeface="Geneva" pitchFamily="34" charset="0"/>
              </a:defRPr>
            </a:lvl9pPr>
          </a:lstStyle>
          <a:p>
            <a:pPr algn="r" eaLnBrk="1" hangingPunct="1">
              <a:spcBef>
                <a:spcPct val="0"/>
              </a:spcBef>
            </a:pPr>
            <a:fld id="{7741E03F-DE89-42C1-BAF5-69A493524BD5}" type="slidenum">
              <a:rPr lang="en-US" altLang="en-US" sz="1100">
                <a:solidFill>
                  <a:prstClr val="black"/>
                </a:solidFill>
              </a:rPr>
              <a:pPr algn="r" eaLnBrk="1" hangingPunct="1">
                <a:spcBef>
                  <a:spcPct val="0"/>
                </a:spcBef>
              </a:pPr>
              <a:t>18</a:t>
            </a:fld>
            <a:endParaRPr lang="en-US" altLang="en-US" sz="1100" dirty="0">
              <a:solidFill>
                <a:prstClr val="black"/>
              </a:solidFill>
            </a:endParaRPr>
          </a:p>
        </p:txBody>
      </p:sp>
    </p:spTree>
    <p:extLst>
      <p:ext uri="{BB962C8B-B14F-4D97-AF65-F5344CB8AC3E}">
        <p14:creationId xmlns:p14="http://schemas.microsoft.com/office/powerpoint/2010/main" xmlns="" val="409575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lgn="l" defTabSz="973138" eaLnBrk="0" hangingPunct="0">
              <a:spcBef>
                <a:spcPct val="30000"/>
              </a:spcBef>
              <a:defRPr sz="1200">
                <a:solidFill>
                  <a:schemeClr val="tx1"/>
                </a:solidFill>
                <a:latin typeface="Arial" pitchFamily="34" charset="0"/>
                <a:ea typeface="ヒラギノ角ゴ Pro W3"/>
                <a:cs typeface="Geneva" pitchFamily="34" charset="0"/>
              </a:defRPr>
            </a:lvl1pPr>
            <a:lvl2pPr marL="750888" indent="-288925" algn="l" defTabSz="973138" eaLnBrk="0" hangingPunct="0">
              <a:spcBef>
                <a:spcPct val="30000"/>
              </a:spcBef>
              <a:defRPr sz="1200">
                <a:solidFill>
                  <a:schemeClr val="tx1"/>
                </a:solidFill>
                <a:latin typeface="Arial" pitchFamily="34" charset="0"/>
                <a:ea typeface="ヒラギノ角ゴ Pro W3"/>
                <a:cs typeface="Geneva" pitchFamily="34" charset="0"/>
              </a:defRPr>
            </a:lvl2pPr>
            <a:lvl3pPr marL="1157288" indent="-230188" algn="l" defTabSz="973138" eaLnBrk="0" hangingPunct="0">
              <a:spcBef>
                <a:spcPct val="30000"/>
              </a:spcBef>
              <a:defRPr sz="1200">
                <a:solidFill>
                  <a:schemeClr val="tx1"/>
                </a:solidFill>
                <a:latin typeface="Arial" pitchFamily="34" charset="0"/>
                <a:ea typeface="ヒラギノ角ゴ Pro W3"/>
                <a:cs typeface="Geneva" pitchFamily="34" charset="0"/>
              </a:defRPr>
            </a:lvl3pPr>
            <a:lvl4pPr marL="1619250" indent="-230188" algn="l" defTabSz="973138" eaLnBrk="0" hangingPunct="0">
              <a:spcBef>
                <a:spcPct val="30000"/>
              </a:spcBef>
              <a:defRPr sz="1200">
                <a:solidFill>
                  <a:schemeClr val="tx1"/>
                </a:solidFill>
                <a:latin typeface="Arial" pitchFamily="34" charset="0"/>
                <a:ea typeface="ヒラギノ角ゴ Pro W3"/>
                <a:cs typeface="Geneva" pitchFamily="34" charset="0"/>
              </a:defRPr>
            </a:lvl4pPr>
            <a:lvl5pPr marL="2082800" indent="-230188" algn="l" defTabSz="973138" eaLnBrk="0" hangingPunct="0">
              <a:spcBef>
                <a:spcPct val="30000"/>
              </a:spcBef>
              <a:defRPr sz="1200">
                <a:solidFill>
                  <a:schemeClr val="tx1"/>
                </a:solidFill>
                <a:latin typeface="Arial" pitchFamily="34" charset="0"/>
                <a:ea typeface="ヒラギノ角ゴ Pro W3"/>
                <a:cs typeface="Geneva" pitchFamily="34" charset="0"/>
              </a:defRPr>
            </a:lvl5pPr>
            <a:lvl6pPr marL="2540000" indent="-230188" defTabSz="973138" eaLnBrk="0" fontAlgn="base" hangingPunct="0">
              <a:spcBef>
                <a:spcPct val="30000"/>
              </a:spcBef>
              <a:spcAft>
                <a:spcPct val="0"/>
              </a:spcAft>
              <a:defRPr sz="1200">
                <a:solidFill>
                  <a:schemeClr val="tx1"/>
                </a:solidFill>
                <a:latin typeface="Arial" pitchFamily="34" charset="0"/>
                <a:ea typeface="ヒラギノ角ゴ Pro W3"/>
                <a:cs typeface="Geneva" pitchFamily="34" charset="0"/>
              </a:defRPr>
            </a:lvl6pPr>
            <a:lvl7pPr marL="2997200" indent="-230188" defTabSz="973138" eaLnBrk="0" fontAlgn="base" hangingPunct="0">
              <a:spcBef>
                <a:spcPct val="30000"/>
              </a:spcBef>
              <a:spcAft>
                <a:spcPct val="0"/>
              </a:spcAft>
              <a:defRPr sz="1200">
                <a:solidFill>
                  <a:schemeClr val="tx1"/>
                </a:solidFill>
                <a:latin typeface="Arial" pitchFamily="34" charset="0"/>
                <a:ea typeface="ヒラギノ角ゴ Pro W3"/>
                <a:cs typeface="Geneva" pitchFamily="34" charset="0"/>
              </a:defRPr>
            </a:lvl7pPr>
            <a:lvl8pPr marL="3454400" indent="-230188" defTabSz="973138" eaLnBrk="0" fontAlgn="base" hangingPunct="0">
              <a:spcBef>
                <a:spcPct val="30000"/>
              </a:spcBef>
              <a:spcAft>
                <a:spcPct val="0"/>
              </a:spcAft>
              <a:defRPr sz="1200">
                <a:solidFill>
                  <a:schemeClr val="tx1"/>
                </a:solidFill>
                <a:latin typeface="Arial" pitchFamily="34" charset="0"/>
                <a:ea typeface="ヒラギノ角ゴ Pro W3"/>
                <a:cs typeface="Geneva" pitchFamily="34" charset="0"/>
              </a:defRPr>
            </a:lvl8pPr>
            <a:lvl9pPr marL="3911600" indent="-230188" defTabSz="973138" eaLnBrk="0" fontAlgn="base" hangingPunct="0">
              <a:spcBef>
                <a:spcPct val="30000"/>
              </a:spcBef>
              <a:spcAft>
                <a:spcPct val="0"/>
              </a:spcAft>
              <a:defRPr sz="1200">
                <a:solidFill>
                  <a:schemeClr val="tx1"/>
                </a:solidFill>
                <a:latin typeface="Arial" pitchFamily="34" charset="0"/>
                <a:ea typeface="ヒラギノ角ゴ Pro W3"/>
                <a:cs typeface="Geneva" pitchFamily="34" charset="0"/>
              </a:defRPr>
            </a:lvl9pPr>
          </a:lstStyle>
          <a:p>
            <a:pPr algn="r" eaLnBrk="1" hangingPunct="1">
              <a:spcBef>
                <a:spcPct val="0"/>
              </a:spcBef>
            </a:pPr>
            <a:fld id="{67B42D20-739E-4AE9-BDD4-44E6488F2738}" type="slidenum">
              <a:rPr lang="en-US" altLang="en-US" sz="1300">
                <a:solidFill>
                  <a:srgbClr val="000000"/>
                </a:solidFill>
                <a:cs typeface="ヒラギノ角ゴ Pro W3"/>
              </a:rPr>
              <a:pPr algn="r" eaLnBrk="1" hangingPunct="1">
                <a:spcBef>
                  <a:spcPct val="0"/>
                </a:spcBef>
              </a:pPr>
              <a:t>19</a:t>
            </a:fld>
            <a:endParaRPr lang="en-US" altLang="en-US" sz="1300" dirty="0">
              <a:solidFill>
                <a:srgbClr val="000000"/>
              </a:solidFill>
              <a:cs typeface="ヒラギノ角ゴ Pro W3"/>
            </a:endParaRPr>
          </a:p>
        </p:txBody>
      </p:sp>
      <p:sp>
        <p:nvSpPr>
          <p:cNvPr id="46083" name="Rectangle 2"/>
          <p:cNvSpPr>
            <a:spLocks noGrp="1" noRot="1" noChangeAspect="1" noChangeArrowheads="1" noTextEdit="1"/>
          </p:cNvSpPr>
          <p:nvPr>
            <p:ph type="sldImg"/>
          </p:nvPr>
        </p:nvSpPr>
        <p:spPr>
          <a:xfrm>
            <a:off x="1143000" y="685800"/>
            <a:ext cx="4573588" cy="3430588"/>
          </a:xfrm>
          <a:ln/>
        </p:spPr>
      </p:sp>
      <p:sp>
        <p:nvSpPr>
          <p:cNvPr id="46084" name="Rectangle 3"/>
          <p:cNvSpPr>
            <a:spLocks noGrp="1" noChangeArrowheads="1"/>
          </p:cNvSpPr>
          <p:nvPr>
            <p:ph type="body" idx="1"/>
          </p:nvPr>
        </p:nvSpPr>
        <p:spPr>
          <a:xfrm>
            <a:off x="685801" y="4346430"/>
            <a:ext cx="5486400" cy="4111369"/>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spcBef>
                <a:spcPct val="0"/>
              </a:spcBef>
            </a:pPr>
            <a:endParaRPr lang="en-GB" altLang="en-US" dirty="0" smtClean="0"/>
          </a:p>
        </p:txBody>
      </p:sp>
      <p:sp>
        <p:nvSpPr>
          <p:cNvPr id="46085" name="Slide Number Placeholder 3"/>
          <p:cNvSpPr txBox="1">
            <a:spLocks noGrp="1"/>
          </p:cNvSpPr>
          <p:nvPr/>
        </p:nvSpPr>
        <p:spPr bwMode="auto">
          <a:xfrm>
            <a:off x="3884602" y="8684099"/>
            <a:ext cx="2971801" cy="4584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9253" tIns="49628" rIns="99253" bIns="49628" anchor="b"/>
          <a:lstStyle>
            <a:lvl1pPr algn="l" defTabSz="968375" eaLnBrk="0" hangingPunct="0">
              <a:spcBef>
                <a:spcPct val="30000"/>
              </a:spcBef>
              <a:defRPr sz="1200">
                <a:solidFill>
                  <a:schemeClr val="tx1"/>
                </a:solidFill>
                <a:latin typeface="Arial" pitchFamily="34" charset="0"/>
                <a:ea typeface="ヒラギノ角ゴ Pro W3"/>
                <a:cs typeface="Geneva" pitchFamily="34" charset="0"/>
              </a:defRPr>
            </a:lvl1pPr>
            <a:lvl2pPr marL="742950" indent="-285750" algn="l" defTabSz="968375" eaLnBrk="0" hangingPunct="0">
              <a:spcBef>
                <a:spcPct val="30000"/>
              </a:spcBef>
              <a:defRPr sz="1200">
                <a:solidFill>
                  <a:schemeClr val="tx1"/>
                </a:solidFill>
                <a:latin typeface="Arial" pitchFamily="34" charset="0"/>
                <a:ea typeface="ヒラギノ角ゴ Pro W3"/>
                <a:cs typeface="Geneva" pitchFamily="34" charset="0"/>
              </a:defRPr>
            </a:lvl2pPr>
            <a:lvl3pPr marL="1143000" indent="-228600" algn="l" defTabSz="968375" eaLnBrk="0" hangingPunct="0">
              <a:spcBef>
                <a:spcPct val="30000"/>
              </a:spcBef>
              <a:defRPr sz="1200">
                <a:solidFill>
                  <a:schemeClr val="tx1"/>
                </a:solidFill>
                <a:latin typeface="Arial" pitchFamily="34" charset="0"/>
                <a:ea typeface="ヒラギノ角ゴ Pro W3"/>
                <a:cs typeface="Geneva" pitchFamily="34" charset="0"/>
              </a:defRPr>
            </a:lvl3pPr>
            <a:lvl4pPr marL="1600200" indent="-228600" algn="l" defTabSz="968375" eaLnBrk="0" hangingPunct="0">
              <a:spcBef>
                <a:spcPct val="30000"/>
              </a:spcBef>
              <a:defRPr sz="1200">
                <a:solidFill>
                  <a:schemeClr val="tx1"/>
                </a:solidFill>
                <a:latin typeface="Arial" pitchFamily="34" charset="0"/>
                <a:ea typeface="ヒラギノ角ゴ Pro W3"/>
                <a:cs typeface="Geneva" pitchFamily="34" charset="0"/>
              </a:defRPr>
            </a:lvl4pPr>
            <a:lvl5pPr marL="2057400" indent="-228600" algn="l" defTabSz="968375" eaLnBrk="0" hangingPunct="0">
              <a:spcBef>
                <a:spcPct val="30000"/>
              </a:spcBef>
              <a:defRPr sz="1200">
                <a:solidFill>
                  <a:schemeClr val="tx1"/>
                </a:solidFill>
                <a:latin typeface="Arial" pitchFamily="34" charset="0"/>
                <a:ea typeface="ヒラギノ角ゴ Pro W3"/>
                <a:cs typeface="Geneva" pitchFamily="34" charset="0"/>
              </a:defRPr>
            </a:lvl5pPr>
            <a:lvl6pPr marL="2514600" indent="-228600" defTabSz="968375" eaLnBrk="0" fontAlgn="base" hangingPunct="0">
              <a:spcBef>
                <a:spcPct val="30000"/>
              </a:spcBef>
              <a:spcAft>
                <a:spcPct val="0"/>
              </a:spcAft>
              <a:defRPr sz="1200">
                <a:solidFill>
                  <a:schemeClr val="tx1"/>
                </a:solidFill>
                <a:latin typeface="Arial" pitchFamily="34" charset="0"/>
                <a:ea typeface="ヒラギノ角ゴ Pro W3"/>
                <a:cs typeface="Geneva" pitchFamily="34" charset="0"/>
              </a:defRPr>
            </a:lvl6pPr>
            <a:lvl7pPr marL="2971800" indent="-228600" defTabSz="968375" eaLnBrk="0" fontAlgn="base" hangingPunct="0">
              <a:spcBef>
                <a:spcPct val="30000"/>
              </a:spcBef>
              <a:spcAft>
                <a:spcPct val="0"/>
              </a:spcAft>
              <a:defRPr sz="1200">
                <a:solidFill>
                  <a:schemeClr val="tx1"/>
                </a:solidFill>
                <a:latin typeface="Arial" pitchFamily="34" charset="0"/>
                <a:ea typeface="ヒラギノ角ゴ Pro W3"/>
                <a:cs typeface="Geneva" pitchFamily="34" charset="0"/>
              </a:defRPr>
            </a:lvl7pPr>
            <a:lvl8pPr marL="3429000" indent="-228600" defTabSz="968375" eaLnBrk="0" fontAlgn="base" hangingPunct="0">
              <a:spcBef>
                <a:spcPct val="30000"/>
              </a:spcBef>
              <a:spcAft>
                <a:spcPct val="0"/>
              </a:spcAft>
              <a:defRPr sz="1200">
                <a:solidFill>
                  <a:schemeClr val="tx1"/>
                </a:solidFill>
                <a:latin typeface="Arial" pitchFamily="34" charset="0"/>
                <a:ea typeface="ヒラギノ角ゴ Pro W3"/>
                <a:cs typeface="Geneva" pitchFamily="34" charset="0"/>
              </a:defRPr>
            </a:lvl8pPr>
            <a:lvl9pPr marL="3886200" indent="-228600" defTabSz="968375" eaLnBrk="0" fontAlgn="base" hangingPunct="0">
              <a:spcBef>
                <a:spcPct val="30000"/>
              </a:spcBef>
              <a:spcAft>
                <a:spcPct val="0"/>
              </a:spcAft>
              <a:defRPr sz="1200">
                <a:solidFill>
                  <a:schemeClr val="tx1"/>
                </a:solidFill>
                <a:latin typeface="Arial" pitchFamily="34" charset="0"/>
                <a:ea typeface="ヒラギノ角ゴ Pro W3"/>
                <a:cs typeface="Geneva" pitchFamily="34" charset="0"/>
              </a:defRPr>
            </a:lvl9pPr>
          </a:lstStyle>
          <a:p>
            <a:pPr algn="r" eaLnBrk="1" fontAlgn="base" hangingPunct="1">
              <a:spcBef>
                <a:spcPct val="0"/>
              </a:spcBef>
              <a:spcAft>
                <a:spcPct val="0"/>
              </a:spcAft>
            </a:pPr>
            <a:fld id="{FA397723-9ED3-4B76-8D50-DABF46A9BF51}" type="slidenum">
              <a:rPr lang="en-US" altLang="en-US" sz="1300" smtClean="0">
                <a:solidFill>
                  <a:srgbClr val="000000"/>
                </a:solidFill>
                <a:cs typeface="ヒラギノ角ゴ Pro W3"/>
              </a:rPr>
              <a:pPr algn="r" eaLnBrk="1" fontAlgn="base" hangingPunct="1">
                <a:spcBef>
                  <a:spcPct val="0"/>
                </a:spcBef>
                <a:spcAft>
                  <a:spcPct val="0"/>
                </a:spcAft>
              </a:pPr>
              <a:t>19</a:t>
            </a:fld>
            <a:endParaRPr lang="en-US" altLang="en-US" sz="1300" dirty="0" smtClean="0">
              <a:solidFill>
                <a:srgbClr val="000000"/>
              </a:solidFill>
              <a:cs typeface="ヒラギノ角ゴ Pro W3"/>
            </a:endParaRPr>
          </a:p>
        </p:txBody>
      </p:sp>
    </p:spTree>
    <p:extLst>
      <p:ext uri="{BB962C8B-B14F-4D97-AF65-F5344CB8AC3E}">
        <p14:creationId xmlns:p14="http://schemas.microsoft.com/office/powerpoint/2010/main" xmlns="" val="328605700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9" descr="citi-r_2c-blu_pos_rgb"/>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599488" y="6569075"/>
            <a:ext cx="474662" cy="273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7890" name="Rectangle 84"/>
          <p:cNvSpPr>
            <a:spLocks noGrp="1" noChangeArrowheads="1"/>
          </p:cNvSpPr>
          <p:nvPr>
            <p:ph type="subTitle" idx="1"/>
          </p:nvPr>
        </p:nvSpPr>
        <p:spPr>
          <a:xfrm>
            <a:off x="141302" y="3429000"/>
            <a:ext cx="8861425" cy="990600"/>
          </a:xfrm>
        </p:spPr>
        <p:txBody>
          <a:bodyPr/>
          <a:lstStyle>
            <a:lvl1pPr marL="0" indent="0">
              <a:buFont typeface="Symbol" pitchFamily="18" charset="2"/>
              <a:buNone/>
              <a:defRPr sz="2000">
                <a:solidFill>
                  <a:schemeClr val="hlink"/>
                </a:solidFill>
              </a:defRPr>
            </a:lvl1pPr>
          </a:lstStyle>
          <a:p>
            <a:pPr lvl="0"/>
            <a:r>
              <a:rPr lang="en-US" noProof="0" smtClean="0"/>
              <a:t>Click to edit Master subtitle style</a:t>
            </a:r>
          </a:p>
        </p:txBody>
      </p:sp>
      <p:sp>
        <p:nvSpPr>
          <p:cNvPr id="37893" name="Rectangle 5"/>
          <p:cNvSpPr>
            <a:spLocks noGrp="1" noChangeArrowheads="1"/>
          </p:cNvSpPr>
          <p:nvPr>
            <p:ph type="ctrTitle"/>
          </p:nvPr>
        </p:nvSpPr>
        <p:spPr>
          <a:xfrm>
            <a:off x="141302" y="2631785"/>
            <a:ext cx="8861425" cy="492443"/>
          </a:xfrm>
          <a:ln w="9525">
            <a:noFill/>
          </a:ln>
          <a:extLst>
            <a:ext uri="{91240B29-F687-4F45-9708-019B960494DF}">
              <a14:hiddenLine xmlns:a14="http://schemas.microsoft.com/office/drawing/2010/main" xmlns="" w="9525">
                <a:solidFill>
                  <a:srgbClr val="000000"/>
                </a:solidFill>
                <a:miter lim="800000"/>
                <a:headEnd/>
                <a:tailEnd/>
              </a14:hiddenLine>
            </a:ext>
          </a:extLst>
        </p:spPr>
        <p:txBody>
          <a:bodyPr anchor="b"/>
          <a:lstStyle>
            <a:lvl1pPr>
              <a:defRPr sz="3200"/>
            </a:lvl1pPr>
          </a:lstStyle>
          <a:p>
            <a:pPr lvl="0"/>
            <a:r>
              <a:rPr lang="en-US" noProof="0" smtClean="0"/>
              <a:t>Click to edit Master title style</a:t>
            </a:r>
          </a:p>
        </p:txBody>
      </p:sp>
    </p:spTree>
    <p:extLst>
      <p:ext uri="{BB962C8B-B14F-4D97-AF65-F5344CB8AC3E}">
        <p14:creationId xmlns:p14="http://schemas.microsoft.com/office/powerpoint/2010/main" xmlns="" val="1698517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4" name="Content Placeholder 2"/>
          <p:cNvSpPr>
            <a:spLocks noGrp="1"/>
          </p:cNvSpPr>
          <p:nvPr>
            <p:ph sz="half" idx="2"/>
          </p:nvPr>
        </p:nvSpPr>
        <p:spPr>
          <a:xfrm>
            <a:off x="4712691" y="1295400"/>
            <a:ext cx="4267201" cy="4876800"/>
          </a:xfrm>
        </p:spPr>
        <p:txBody>
          <a:bodyPr/>
          <a:lstStyle>
            <a:lvl1pPr marL="171450" indent="-171450" algn="l">
              <a:buClr>
                <a:srgbClr val="97999B"/>
              </a:buClr>
              <a:buSzPct val="100000"/>
              <a:buFont typeface="Symbol"/>
              <a:buChar char="·"/>
              <a:defRPr sz="1400" b="0">
                <a:solidFill>
                  <a:srgbClr val="53565A"/>
                </a:solidFill>
              </a:defRPr>
            </a:lvl1pPr>
            <a:lvl2pPr marL="342900" indent="-171450" algn="l">
              <a:buClr>
                <a:srgbClr val="97999B"/>
              </a:buClr>
              <a:buSzPct val="100000"/>
              <a:buFont typeface="Arial"/>
              <a:buChar char="–"/>
              <a:defRPr sz="1400" b="0">
                <a:solidFill>
                  <a:srgbClr val="53565A"/>
                </a:solidFill>
              </a:defRPr>
            </a:lvl2pPr>
            <a:lvl3pPr marL="514350" indent="-171450" algn="l">
              <a:buClr>
                <a:srgbClr val="97999B"/>
              </a:buClr>
              <a:buSzPct val="100000"/>
              <a:buFont typeface="Symbol"/>
              <a:buChar char="·"/>
              <a:defRPr sz="1400" b="0">
                <a:solidFill>
                  <a:srgbClr val="53565A"/>
                </a:solidFill>
              </a:defRPr>
            </a:lvl3pPr>
            <a:lvl4pPr marL="685800" indent="-171450" algn="l">
              <a:buClr>
                <a:srgbClr val="97999B"/>
              </a:buClr>
              <a:buSzPct val="100000"/>
              <a:buFont typeface="Arial"/>
              <a:buChar char="–"/>
              <a:defRPr sz="1400" b="0">
                <a:solidFill>
                  <a:srgbClr val="53565A"/>
                </a:solidFill>
              </a:defRPr>
            </a:lvl4pPr>
            <a:lvl5pPr marL="857250" indent="-171450" algn="l">
              <a:buClr>
                <a:srgbClr val="97999B"/>
              </a:buClr>
              <a:buSzPct val="100000"/>
              <a:buFont typeface="Symbol"/>
              <a:buChar char="·"/>
              <a:defRPr sz="1400" b="0">
                <a:solidFill>
                  <a:srgbClr val="53565A"/>
                </a:solidFill>
              </a:defRPr>
            </a:lvl5pPr>
            <a:lvl6pPr marL="1028700" indent="-171450" algn="l">
              <a:buClr>
                <a:srgbClr val="97999B"/>
              </a:buClr>
              <a:buSzPct val="100000"/>
              <a:buFont typeface="Arial"/>
              <a:buChar char="–"/>
              <a:defRPr sz="1400" b="0">
                <a:solidFill>
                  <a:srgbClr val="53565A"/>
                </a:solidFill>
              </a:defRPr>
            </a:lvl6pPr>
            <a:lvl7pPr marL="1200150" indent="-171450" algn="l">
              <a:buClr>
                <a:srgbClr val="97999B"/>
              </a:buClr>
              <a:buSzPct val="100000"/>
              <a:buFont typeface="Symbol"/>
              <a:buChar char="·"/>
              <a:defRPr sz="1400" b="0">
                <a:solidFill>
                  <a:srgbClr val="53565A"/>
                </a:solidFill>
              </a:defRPr>
            </a:lvl7pPr>
            <a:lvl8pPr marL="1371600" indent="-171450" algn="l">
              <a:buClr>
                <a:srgbClr val="97999B"/>
              </a:buClr>
              <a:buSzPct val="100000"/>
              <a:buFont typeface="Arial"/>
              <a:buChar char="–"/>
              <a:defRPr sz="1400" b="0">
                <a:solidFill>
                  <a:srgbClr val="53565A"/>
                </a:solidFill>
              </a:defRPr>
            </a:lvl8pPr>
            <a:lvl9pPr marL="1543050" indent="-171450" algn="l">
              <a:buClr>
                <a:srgbClr val="97999B"/>
              </a:buClr>
              <a:buSzPct val="100000"/>
              <a:buFont typeface="Symbol"/>
              <a:buChar char="·"/>
              <a:defRPr sz="1400" b="0">
                <a:solidFill>
                  <a:srgbClr val="53565A"/>
                </a:solidFill>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Content Placeholder 1"/>
          <p:cNvSpPr>
            <a:spLocks noGrp="1"/>
          </p:cNvSpPr>
          <p:nvPr>
            <p:ph sz="half" idx="1"/>
          </p:nvPr>
        </p:nvSpPr>
        <p:spPr>
          <a:xfrm>
            <a:off x="141288" y="1295400"/>
            <a:ext cx="4278312" cy="4876800"/>
          </a:xfrm>
        </p:spPr>
        <p:txBody>
          <a:bodyPr/>
          <a:lstStyle>
            <a:lvl1pPr marL="171450" indent="-171450" algn="l">
              <a:buClr>
                <a:srgbClr val="97999B"/>
              </a:buClr>
              <a:buSzPct val="100000"/>
              <a:buFont typeface="Symbol"/>
              <a:buChar char="·"/>
              <a:defRPr sz="1400" b="0">
                <a:solidFill>
                  <a:srgbClr val="53565A"/>
                </a:solidFill>
              </a:defRPr>
            </a:lvl1pPr>
            <a:lvl2pPr marL="342900" indent="-171450" algn="l">
              <a:buClr>
                <a:srgbClr val="97999B"/>
              </a:buClr>
              <a:buSzPct val="100000"/>
              <a:buFont typeface="Arial"/>
              <a:buChar char="–"/>
              <a:defRPr sz="1400" b="0">
                <a:solidFill>
                  <a:srgbClr val="53565A"/>
                </a:solidFill>
              </a:defRPr>
            </a:lvl2pPr>
            <a:lvl3pPr marL="514350" indent="-171450" algn="l">
              <a:buClr>
                <a:srgbClr val="97999B"/>
              </a:buClr>
              <a:buSzPct val="100000"/>
              <a:buFont typeface="Symbol"/>
              <a:buChar char="·"/>
              <a:defRPr sz="1400" b="0">
                <a:solidFill>
                  <a:srgbClr val="53565A"/>
                </a:solidFill>
              </a:defRPr>
            </a:lvl3pPr>
            <a:lvl4pPr marL="685800" indent="-171450" algn="l">
              <a:buClr>
                <a:srgbClr val="97999B"/>
              </a:buClr>
              <a:buSzPct val="100000"/>
              <a:buFont typeface="Arial"/>
              <a:buChar char="–"/>
              <a:defRPr sz="1400" b="0">
                <a:solidFill>
                  <a:srgbClr val="53565A"/>
                </a:solidFill>
              </a:defRPr>
            </a:lvl4pPr>
            <a:lvl5pPr marL="857250" indent="-171450" algn="l">
              <a:buClr>
                <a:srgbClr val="97999B"/>
              </a:buClr>
              <a:buSzPct val="100000"/>
              <a:buFont typeface="Symbol"/>
              <a:buChar char="·"/>
              <a:defRPr sz="1400" b="0">
                <a:solidFill>
                  <a:srgbClr val="53565A"/>
                </a:solidFill>
              </a:defRPr>
            </a:lvl5pPr>
            <a:lvl6pPr marL="1028700" indent="-171450" algn="l">
              <a:buClr>
                <a:srgbClr val="97999B"/>
              </a:buClr>
              <a:buSzPct val="100000"/>
              <a:buFont typeface="Arial"/>
              <a:buChar char="–"/>
              <a:defRPr sz="1400" b="0">
                <a:solidFill>
                  <a:srgbClr val="53565A"/>
                </a:solidFill>
              </a:defRPr>
            </a:lvl6pPr>
            <a:lvl7pPr marL="1200150" indent="-171450" algn="l">
              <a:buClr>
                <a:srgbClr val="97999B"/>
              </a:buClr>
              <a:buSzPct val="100000"/>
              <a:buFont typeface="Symbol"/>
              <a:buChar char="·"/>
              <a:defRPr sz="1400" b="0">
                <a:solidFill>
                  <a:srgbClr val="53565A"/>
                </a:solidFill>
              </a:defRPr>
            </a:lvl7pPr>
            <a:lvl8pPr marL="1371600" indent="-171450" algn="l">
              <a:buClr>
                <a:srgbClr val="97999B"/>
              </a:buClr>
              <a:buSzPct val="100000"/>
              <a:buFont typeface="Arial"/>
              <a:buChar char="–"/>
              <a:defRPr sz="1400" b="0">
                <a:solidFill>
                  <a:srgbClr val="53565A"/>
                </a:solidFill>
              </a:defRPr>
            </a:lvl8pPr>
            <a:lvl9pPr marL="1543050" indent="-171450" algn="l">
              <a:buClr>
                <a:srgbClr val="97999B"/>
              </a:buClr>
              <a:buSzPct val="100000"/>
              <a:buFont typeface="Symbol"/>
              <a:buChar char="·"/>
              <a:defRPr sz="1400" b="0">
                <a:solidFill>
                  <a:srgbClr val="53565A"/>
                </a:solidFill>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p:txBody>
          <a:bodyPr/>
          <a:lstStyle/>
          <a:p>
            <a:r>
              <a:rPr lang="en-US" smtClean="0"/>
              <a:t>Click to edit Master title style</a:t>
            </a:r>
            <a:endParaRPr lang="en-US" dirty="0"/>
          </a:p>
        </p:txBody>
      </p:sp>
    </p:spTree>
    <p:extLst>
      <p:ext uri="{BB962C8B-B14F-4D97-AF65-F5344CB8AC3E}">
        <p14:creationId xmlns:p14="http://schemas.microsoft.com/office/powerpoint/2010/main" xmlns="" val="42820396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hree Content">
    <p:spTree>
      <p:nvGrpSpPr>
        <p:cNvPr id="1" name=""/>
        <p:cNvGrpSpPr/>
        <p:nvPr/>
      </p:nvGrpSpPr>
      <p:grpSpPr>
        <a:xfrm>
          <a:off x="0" y="0"/>
          <a:ext cx="0" cy="0"/>
          <a:chOff x="0" y="0"/>
          <a:chExt cx="0" cy="0"/>
        </a:xfrm>
      </p:grpSpPr>
      <p:sp>
        <p:nvSpPr>
          <p:cNvPr id="5" name="Content Placeholder 3"/>
          <p:cNvSpPr>
            <a:spLocks noGrp="1"/>
          </p:cNvSpPr>
          <p:nvPr>
            <p:ph sz="half" idx="10"/>
          </p:nvPr>
        </p:nvSpPr>
        <p:spPr>
          <a:xfrm>
            <a:off x="6238875" y="1295400"/>
            <a:ext cx="2743200" cy="4876800"/>
          </a:xfrm>
        </p:spPr>
        <p:txBody>
          <a:bodyPr/>
          <a:lstStyle>
            <a:lvl1pPr marL="171450" indent="-171450" algn="l">
              <a:buClr>
                <a:srgbClr val="97999B"/>
              </a:buClr>
              <a:buSzPct val="100000"/>
              <a:buFont typeface="Symbol"/>
              <a:buChar char="·"/>
              <a:defRPr sz="1400" b="0">
                <a:solidFill>
                  <a:srgbClr val="53565A"/>
                </a:solidFill>
              </a:defRPr>
            </a:lvl1pPr>
            <a:lvl2pPr marL="342900" indent="-171450" algn="l">
              <a:buClr>
                <a:srgbClr val="97999B"/>
              </a:buClr>
              <a:buSzPct val="100000"/>
              <a:buFont typeface="Arial"/>
              <a:buChar char="–"/>
              <a:defRPr sz="1400" b="0">
                <a:solidFill>
                  <a:srgbClr val="53565A"/>
                </a:solidFill>
              </a:defRPr>
            </a:lvl2pPr>
            <a:lvl3pPr marL="514350" indent="-171450" algn="l">
              <a:buClr>
                <a:srgbClr val="97999B"/>
              </a:buClr>
              <a:buSzPct val="100000"/>
              <a:buFont typeface="Symbol"/>
              <a:buChar char="·"/>
              <a:defRPr sz="1400" b="0">
                <a:solidFill>
                  <a:srgbClr val="53565A"/>
                </a:solidFill>
              </a:defRPr>
            </a:lvl3pPr>
            <a:lvl4pPr marL="685800" indent="-171450" algn="l">
              <a:buClr>
                <a:srgbClr val="97999B"/>
              </a:buClr>
              <a:buSzPct val="100000"/>
              <a:buFont typeface="Arial"/>
              <a:buChar char="–"/>
              <a:defRPr sz="1400" b="0">
                <a:solidFill>
                  <a:srgbClr val="53565A"/>
                </a:solidFill>
              </a:defRPr>
            </a:lvl4pPr>
            <a:lvl5pPr marL="857250" indent="-171450" algn="l">
              <a:buClr>
                <a:srgbClr val="97999B"/>
              </a:buClr>
              <a:buSzPct val="100000"/>
              <a:buFont typeface="Symbol"/>
              <a:buChar char="·"/>
              <a:defRPr sz="1400" b="0">
                <a:solidFill>
                  <a:srgbClr val="53565A"/>
                </a:solidFill>
              </a:defRPr>
            </a:lvl5pPr>
            <a:lvl6pPr marL="1028700" indent="-171450" algn="l">
              <a:buClr>
                <a:srgbClr val="97999B"/>
              </a:buClr>
              <a:buSzPct val="100000"/>
              <a:buFont typeface="Arial"/>
              <a:buChar char="–"/>
              <a:defRPr sz="1400" b="0">
                <a:solidFill>
                  <a:srgbClr val="53565A"/>
                </a:solidFill>
              </a:defRPr>
            </a:lvl6pPr>
            <a:lvl7pPr marL="1200150" indent="-171450" algn="l">
              <a:buClr>
                <a:srgbClr val="97999B"/>
              </a:buClr>
              <a:buSzPct val="100000"/>
              <a:buFont typeface="Symbol"/>
              <a:buChar char="·"/>
              <a:defRPr sz="1400" b="0">
                <a:solidFill>
                  <a:srgbClr val="53565A"/>
                </a:solidFill>
              </a:defRPr>
            </a:lvl7pPr>
            <a:lvl8pPr marL="1371600" indent="-171450" algn="l">
              <a:buClr>
                <a:srgbClr val="97999B"/>
              </a:buClr>
              <a:buSzPct val="100000"/>
              <a:buFont typeface="Arial"/>
              <a:buChar char="–"/>
              <a:defRPr sz="1400" b="0">
                <a:solidFill>
                  <a:srgbClr val="53565A"/>
                </a:solidFill>
              </a:defRPr>
            </a:lvl8pPr>
            <a:lvl9pPr marL="1543050" indent="-171450" algn="l">
              <a:buClr>
                <a:srgbClr val="97999B"/>
              </a:buClr>
              <a:buSzPct val="100000"/>
              <a:buFont typeface="Symbol"/>
              <a:buChar char="·"/>
              <a:defRPr sz="1400" b="0">
                <a:solidFill>
                  <a:srgbClr val="53565A"/>
                </a:solidFill>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2"/>
          <p:cNvSpPr>
            <a:spLocks noGrp="1"/>
          </p:cNvSpPr>
          <p:nvPr>
            <p:ph sz="half" idx="2"/>
          </p:nvPr>
        </p:nvSpPr>
        <p:spPr>
          <a:xfrm>
            <a:off x="3194919" y="1295400"/>
            <a:ext cx="2744665" cy="4876800"/>
          </a:xfrm>
        </p:spPr>
        <p:txBody>
          <a:bodyPr/>
          <a:lstStyle>
            <a:lvl1pPr marL="171450" indent="-171450" algn="l">
              <a:buClr>
                <a:srgbClr val="97999B"/>
              </a:buClr>
              <a:buSzPct val="100000"/>
              <a:buFont typeface="Symbol"/>
              <a:buChar char="·"/>
              <a:defRPr sz="1400" b="0">
                <a:solidFill>
                  <a:srgbClr val="53565A"/>
                </a:solidFill>
              </a:defRPr>
            </a:lvl1pPr>
            <a:lvl2pPr marL="342900" indent="-171450" algn="l">
              <a:buClr>
                <a:srgbClr val="97999B"/>
              </a:buClr>
              <a:buSzPct val="100000"/>
              <a:buFont typeface="Arial"/>
              <a:buChar char="–"/>
              <a:defRPr sz="1400" b="0">
                <a:solidFill>
                  <a:srgbClr val="53565A"/>
                </a:solidFill>
              </a:defRPr>
            </a:lvl2pPr>
            <a:lvl3pPr marL="514350" indent="-171450" algn="l">
              <a:buClr>
                <a:srgbClr val="97999B"/>
              </a:buClr>
              <a:buSzPct val="100000"/>
              <a:buFont typeface="Symbol"/>
              <a:buChar char="·"/>
              <a:defRPr sz="1400" b="0">
                <a:solidFill>
                  <a:srgbClr val="53565A"/>
                </a:solidFill>
              </a:defRPr>
            </a:lvl3pPr>
            <a:lvl4pPr marL="685800" indent="-171450" algn="l">
              <a:buClr>
                <a:srgbClr val="97999B"/>
              </a:buClr>
              <a:buSzPct val="100000"/>
              <a:buFont typeface="Arial"/>
              <a:buChar char="–"/>
              <a:defRPr sz="1400" b="0">
                <a:solidFill>
                  <a:srgbClr val="53565A"/>
                </a:solidFill>
              </a:defRPr>
            </a:lvl4pPr>
            <a:lvl5pPr marL="857250" indent="-171450" algn="l">
              <a:buClr>
                <a:srgbClr val="97999B"/>
              </a:buClr>
              <a:buSzPct val="100000"/>
              <a:buFont typeface="Symbol"/>
              <a:buChar char="·"/>
              <a:defRPr sz="1400" b="0">
                <a:solidFill>
                  <a:srgbClr val="53565A"/>
                </a:solidFill>
              </a:defRPr>
            </a:lvl5pPr>
            <a:lvl6pPr marL="1028700" indent="-171450" algn="l">
              <a:buClr>
                <a:srgbClr val="97999B"/>
              </a:buClr>
              <a:buSzPct val="100000"/>
              <a:buFont typeface="Arial"/>
              <a:buChar char="–"/>
              <a:defRPr sz="1400" b="0">
                <a:solidFill>
                  <a:srgbClr val="53565A"/>
                </a:solidFill>
              </a:defRPr>
            </a:lvl6pPr>
            <a:lvl7pPr marL="1200150" indent="-171450" algn="l">
              <a:buClr>
                <a:srgbClr val="97999B"/>
              </a:buClr>
              <a:buSzPct val="100000"/>
              <a:buFont typeface="Symbol"/>
              <a:buChar char="·"/>
              <a:defRPr sz="1400" b="0">
                <a:solidFill>
                  <a:srgbClr val="53565A"/>
                </a:solidFill>
              </a:defRPr>
            </a:lvl7pPr>
            <a:lvl8pPr marL="1371600" indent="-171450" algn="l">
              <a:buClr>
                <a:srgbClr val="97999B"/>
              </a:buClr>
              <a:buSzPct val="100000"/>
              <a:buFont typeface="Arial"/>
              <a:buChar char="–"/>
              <a:defRPr sz="1400" b="0">
                <a:solidFill>
                  <a:srgbClr val="53565A"/>
                </a:solidFill>
              </a:defRPr>
            </a:lvl8pPr>
            <a:lvl9pPr marL="1543050" indent="-171450" algn="l">
              <a:buClr>
                <a:srgbClr val="97999B"/>
              </a:buClr>
              <a:buSzPct val="100000"/>
              <a:buFont typeface="Symbol"/>
              <a:buChar char="·"/>
              <a:defRPr sz="1400" b="0">
                <a:solidFill>
                  <a:srgbClr val="53565A"/>
                </a:solidFill>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Content Placeholder 1"/>
          <p:cNvSpPr>
            <a:spLocks noGrp="1"/>
          </p:cNvSpPr>
          <p:nvPr>
            <p:ph sz="half" idx="1"/>
          </p:nvPr>
        </p:nvSpPr>
        <p:spPr>
          <a:xfrm>
            <a:off x="141289" y="1295400"/>
            <a:ext cx="2743200" cy="4876800"/>
          </a:xfrm>
        </p:spPr>
        <p:txBody>
          <a:bodyPr/>
          <a:lstStyle>
            <a:lvl1pPr marL="171450" indent="-171450" algn="l">
              <a:buClr>
                <a:srgbClr val="97999B"/>
              </a:buClr>
              <a:buSzPct val="100000"/>
              <a:buFont typeface="Symbol"/>
              <a:buChar char="·"/>
              <a:defRPr sz="1400" b="0">
                <a:solidFill>
                  <a:srgbClr val="53565A"/>
                </a:solidFill>
              </a:defRPr>
            </a:lvl1pPr>
            <a:lvl2pPr marL="342900" indent="-171450" algn="l">
              <a:buClr>
                <a:srgbClr val="97999B"/>
              </a:buClr>
              <a:buSzPct val="100000"/>
              <a:buFont typeface="Arial"/>
              <a:buChar char="–"/>
              <a:defRPr sz="1400" b="0">
                <a:solidFill>
                  <a:srgbClr val="53565A"/>
                </a:solidFill>
              </a:defRPr>
            </a:lvl2pPr>
            <a:lvl3pPr marL="514350" indent="-171450" algn="l">
              <a:buClr>
                <a:srgbClr val="97999B"/>
              </a:buClr>
              <a:buSzPct val="100000"/>
              <a:buFont typeface="Symbol"/>
              <a:buChar char="·"/>
              <a:defRPr sz="1400" b="0">
                <a:solidFill>
                  <a:srgbClr val="53565A"/>
                </a:solidFill>
              </a:defRPr>
            </a:lvl3pPr>
            <a:lvl4pPr marL="685800" indent="-171450" algn="l">
              <a:buClr>
                <a:srgbClr val="97999B"/>
              </a:buClr>
              <a:buSzPct val="100000"/>
              <a:buFont typeface="Arial"/>
              <a:buChar char="–"/>
              <a:defRPr sz="1400" b="0">
                <a:solidFill>
                  <a:srgbClr val="53565A"/>
                </a:solidFill>
              </a:defRPr>
            </a:lvl4pPr>
            <a:lvl5pPr marL="857250" indent="-171450" algn="l">
              <a:buClr>
                <a:srgbClr val="97999B"/>
              </a:buClr>
              <a:buSzPct val="100000"/>
              <a:buFont typeface="Symbol"/>
              <a:buChar char="·"/>
              <a:defRPr sz="1400" b="0">
                <a:solidFill>
                  <a:srgbClr val="53565A"/>
                </a:solidFill>
              </a:defRPr>
            </a:lvl5pPr>
            <a:lvl6pPr marL="1028700" indent="-171450" algn="l">
              <a:buClr>
                <a:srgbClr val="97999B"/>
              </a:buClr>
              <a:buSzPct val="100000"/>
              <a:buFont typeface="Arial"/>
              <a:buChar char="–"/>
              <a:defRPr sz="1400" b="0">
                <a:solidFill>
                  <a:srgbClr val="53565A"/>
                </a:solidFill>
              </a:defRPr>
            </a:lvl6pPr>
            <a:lvl7pPr marL="1200150" indent="-171450" algn="l">
              <a:buClr>
                <a:srgbClr val="97999B"/>
              </a:buClr>
              <a:buSzPct val="100000"/>
              <a:buFont typeface="Symbol"/>
              <a:buChar char="·"/>
              <a:defRPr sz="1400" b="0">
                <a:solidFill>
                  <a:srgbClr val="53565A"/>
                </a:solidFill>
              </a:defRPr>
            </a:lvl7pPr>
            <a:lvl8pPr marL="1371600" indent="-171450" algn="l">
              <a:buClr>
                <a:srgbClr val="97999B"/>
              </a:buClr>
              <a:buSzPct val="100000"/>
              <a:buFont typeface="Arial"/>
              <a:buChar char="–"/>
              <a:defRPr sz="1400" b="0">
                <a:solidFill>
                  <a:srgbClr val="53565A"/>
                </a:solidFill>
              </a:defRPr>
            </a:lvl8pPr>
            <a:lvl9pPr marL="1543050" indent="-171450" algn="l">
              <a:buClr>
                <a:srgbClr val="97999B"/>
              </a:buClr>
              <a:buSzPct val="100000"/>
              <a:buFont typeface="Symbol"/>
              <a:buChar char="·"/>
              <a:defRPr sz="1400" b="0">
                <a:solidFill>
                  <a:srgbClr val="53565A"/>
                </a:solidFill>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p:txBody>
          <a:bodyPr/>
          <a:lstStyle/>
          <a:p>
            <a:r>
              <a:rPr lang="en-US" smtClean="0"/>
              <a:t>Click to edit Master title style</a:t>
            </a:r>
            <a:endParaRPr lang="en-US" dirty="0"/>
          </a:p>
        </p:txBody>
      </p:sp>
    </p:spTree>
    <p:extLst>
      <p:ext uri="{BB962C8B-B14F-4D97-AF65-F5344CB8AC3E}">
        <p14:creationId xmlns:p14="http://schemas.microsoft.com/office/powerpoint/2010/main" xmlns="" val="11626011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Quad Page">
    <p:spTree>
      <p:nvGrpSpPr>
        <p:cNvPr id="1" name=""/>
        <p:cNvGrpSpPr/>
        <p:nvPr/>
      </p:nvGrpSpPr>
      <p:grpSpPr>
        <a:xfrm>
          <a:off x="0" y="0"/>
          <a:ext cx="0" cy="0"/>
          <a:chOff x="0" y="0"/>
          <a:chExt cx="0" cy="0"/>
        </a:xfrm>
      </p:grpSpPr>
      <p:sp>
        <p:nvSpPr>
          <p:cNvPr id="6" name="Content Placeholder 4"/>
          <p:cNvSpPr>
            <a:spLocks noGrp="1"/>
          </p:cNvSpPr>
          <p:nvPr>
            <p:ph sz="half" idx="11"/>
          </p:nvPr>
        </p:nvSpPr>
        <p:spPr>
          <a:xfrm>
            <a:off x="4712683" y="3886200"/>
            <a:ext cx="4278923" cy="2286000"/>
          </a:xfrm>
        </p:spPr>
        <p:txBody>
          <a:bodyPr/>
          <a:lstStyle>
            <a:lvl1pPr marL="171450" indent="-171450" algn="l">
              <a:buClr>
                <a:srgbClr val="97999B"/>
              </a:buClr>
              <a:buSzPct val="100000"/>
              <a:buFont typeface="Symbol"/>
              <a:buChar char="·"/>
              <a:defRPr sz="1400" b="0">
                <a:solidFill>
                  <a:srgbClr val="53565A"/>
                </a:solidFill>
              </a:defRPr>
            </a:lvl1pPr>
            <a:lvl2pPr marL="342900" indent="-171450" algn="l">
              <a:buClr>
                <a:srgbClr val="97999B"/>
              </a:buClr>
              <a:buSzPct val="100000"/>
              <a:buFont typeface="Arial"/>
              <a:buChar char="–"/>
              <a:defRPr sz="1400" b="0">
                <a:solidFill>
                  <a:srgbClr val="53565A"/>
                </a:solidFill>
              </a:defRPr>
            </a:lvl2pPr>
            <a:lvl3pPr marL="514350" indent="-171450" algn="l">
              <a:buClr>
                <a:srgbClr val="97999B"/>
              </a:buClr>
              <a:buSzPct val="100000"/>
              <a:buFont typeface="Symbol"/>
              <a:buChar char="·"/>
              <a:defRPr sz="1400" b="0">
                <a:solidFill>
                  <a:srgbClr val="53565A"/>
                </a:solidFill>
              </a:defRPr>
            </a:lvl3pPr>
            <a:lvl4pPr marL="685800" indent="-171450" algn="l">
              <a:buClr>
                <a:srgbClr val="97999B"/>
              </a:buClr>
              <a:buSzPct val="100000"/>
              <a:buFont typeface="Arial"/>
              <a:buChar char="–"/>
              <a:defRPr sz="1400" b="0">
                <a:solidFill>
                  <a:srgbClr val="53565A"/>
                </a:solidFill>
              </a:defRPr>
            </a:lvl4pPr>
            <a:lvl5pPr marL="857250" indent="-171450" algn="l">
              <a:buClr>
                <a:srgbClr val="97999B"/>
              </a:buClr>
              <a:buSzPct val="100000"/>
              <a:buFont typeface="Symbol"/>
              <a:buChar char="·"/>
              <a:defRPr sz="1400" b="0">
                <a:solidFill>
                  <a:srgbClr val="53565A"/>
                </a:solidFill>
              </a:defRPr>
            </a:lvl5pPr>
            <a:lvl6pPr marL="1028700" indent="-171450" algn="l">
              <a:buClr>
                <a:srgbClr val="97999B"/>
              </a:buClr>
              <a:buSzPct val="100000"/>
              <a:buFont typeface="Arial"/>
              <a:buChar char="–"/>
              <a:defRPr sz="1400" b="0">
                <a:solidFill>
                  <a:srgbClr val="53565A"/>
                </a:solidFill>
              </a:defRPr>
            </a:lvl6pPr>
            <a:lvl7pPr marL="1200150" indent="-171450" algn="l">
              <a:buClr>
                <a:srgbClr val="97999B"/>
              </a:buClr>
              <a:buSzPct val="100000"/>
              <a:buFont typeface="Symbol"/>
              <a:buChar char="·"/>
              <a:defRPr sz="1400" b="0">
                <a:solidFill>
                  <a:srgbClr val="53565A"/>
                </a:solidFill>
              </a:defRPr>
            </a:lvl7pPr>
            <a:lvl8pPr marL="1371600" indent="-171450" algn="l">
              <a:buClr>
                <a:srgbClr val="97999B"/>
              </a:buClr>
              <a:buSzPct val="100000"/>
              <a:buFont typeface="Arial"/>
              <a:buChar char="–"/>
              <a:defRPr sz="1400" b="0">
                <a:solidFill>
                  <a:srgbClr val="53565A"/>
                </a:solidFill>
              </a:defRPr>
            </a:lvl8pPr>
            <a:lvl9pPr marL="1543050" indent="-171450" algn="l">
              <a:buClr>
                <a:srgbClr val="97999B"/>
              </a:buClr>
              <a:buSzPct val="100000"/>
              <a:buFont typeface="Symbol"/>
              <a:buChar char="·"/>
              <a:defRPr sz="1400" b="0">
                <a:solidFill>
                  <a:srgbClr val="53565A"/>
                </a:solidFill>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Content Placeholder 3"/>
          <p:cNvSpPr>
            <a:spLocks noGrp="1"/>
          </p:cNvSpPr>
          <p:nvPr>
            <p:ph sz="half" idx="10"/>
          </p:nvPr>
        </p:nvSpPr>
        <p:spPr>
          <a:xfrm>
            <a:off x="140683" y="3886200"/>
            <a:ext cx="4278923" cy="2286000"/>
          </a:xfrm>
        </p:spPr>
        <p:txBody>
          <a:bodyPr/>
          <a:lstStyle>
            <a:lvl1pPr marL="171450" indent="-171450" algn="l">
              <a:buClr>
                <a:srgbClr val="97999B"/>
              </a:buClr>
              <a:buSzPct val="100000"/>
              <a:buFont typeface="Symbol"/>
              <a:buChar char="·"/>
              <a:defRPr sz="1400" b="0">
                <a:solidFill>
                  <a:srgbClr val="53565A"/>
                </a:solidFill>
              </a:defRPr>
            </a:lvl1pPr>
            <a:lvl2pPr marL="342900" indent="-171450" algn="l">
              <a:buClr>
                <a:srgbClr val="97999B"/>
              </a:buClr>
              <a:buSzPct val="100000"/>
              <a:buFont typeface="Arial"/>
              <a:buChar char="–"/>
              <a:defRPr sz="1400" b="0">
                <a:solidFill>
                  <a:srgbClr val="53565A"/>
                </a:solidFill>
              </a:defRPr>
            </a:lvl2pPr>
            <a:lvl3pPr marL="514350" indent="-171450" algn="l">
              <a:buClr>
                <a:srgbClr val="97999B"/>
              </a:buClr>
              <a:buSzPct val="100000"/>
              <a:buFont typeface="Symbol"/>
              <a:buChar char="·"/>
              <a:defRPr sz="1400" b="0">
                <a:solidFill>
                  <a:srgbClr val="53565A"/>
                </a:solidFill>
              </a:defRPr>
            </a:lvl3pPr>
            <a:lvl4pPr marL="685800" indent="-171450" algn="l">
              <a:buClr>
                <a:srgbClr val="97999B"/>
              </a:buClr>
              <a:buSzPct val="100000"/>
              <a:buFont typeface="Arial"/>
              <a:buChar char="–"/>
              <a:defRPr sz="1400" b="0">
                <a:solidFill>
                  <a:srgbClr val="53565A"/>
                </a:solidFill>
              </a:defRPr>
            </a:lvl4pPr>
            <a:lvl5pPr marL="857250" indent="-171450" algn="l">
              <a:buClr>
                <a:srgbClr val="97999B"/>
              </a:buClr>
              <a:buSzPct val="100000"/>
              <a:buFont typeface="Symbol"/>
              <a:buChar char="·"/>
              <a:defRPr sz="1400" b="0">
                <a:solidFill>
                  <a:srgbClr val="53565A"/>
                </a:solidFill>
              </a:defRPr>
            </a:lvl5pPr>
            <a:lvl6pPr marL="1028700" indent="-171450" algn="l">
              <a:buClr>
                <a:srgbClr val="97999B"/>
              </a:buClr>
              <a:buSzPct val="100000"/>
              <a:buFont typeface="Arial"/>
              <a:buChar char="–"/>
              <a:defRPr sz="1400" b="0">
                <a:solidFill>
                  <a:srgbClr val="53565A"/>
                </a:solidFill>
              </a:defRPr>
            </a:lvl6pPr>
            <a:lvl7pPr marL="1200150" indent="-171450" algn="l">
              <a:buClr>
                <a:srgbClr val="97999B"/>
              </a:buClr>
              <a:buSzPct val="100000"/>
              <a:buFont typeface="Symbol"/>
              <a:buChar char="·"/>
              <a:defRPr sz="1400" b="0">
                <a:solidFill>
                  <a:srgbClr val="53565A"/>
                </a:solidFill>
              </a:defRPr>
            </a:lvl7pPr>
            <a:lvl8pPr marL="1371600" indent="-171450" algn="l">
              <a:buClr>
                <a:srgbClr val="97999B"/>
              </a:buClr>
              <a:buSzPct val="100000"/>
              <a:buFont typeface="Arial"/>
              <a:buChar char="–"/>
              <a:defRPr sz="1400" b="0">
                <a:solidFill>
                  <a:srgbClr val="53565A"/>
                </a:solidFill>
              </a:defRPr>
            </a:lvl8pPr>
            <a:lvl9pPr marL="1543050" indent="-171450" algn="l">
              <a:buClr>
                <a:srgbClr val="97999B"/>
              </a:buClr>
              <a:buSzPct val="100000"/>
              <a:buFont typeface="Symbol"/>
              <a:buChar char="·"/>
              <a:defRPr sz="1400" b="0">
                <a:solidFill>
                  <a:srgbClr val="53565A"/>
                </a:solidFill>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2"/>
          <p:cNvSpPr>
            <a:spLocks noGrp="1"/>
          </p:cNvSpPr>
          <p:nvPr>
            <p:ph sz="half" idx="2"/>
          </p:nvPr>
        </p:nvSpPr>
        <p:spPr>
          <a:xfrm>
            <a:off x="4712683" y="1295400"/>
            <a:ext cx="4278923" cy="2286000"/>
          </a:xfrm>
        </p:spPr>
        <p:txBody>
          <a:bodyPr/>
          <a:lstStyle>
            <a:lvl1pPr marL="171450" indent="-171450" algn="l">
              <a:buClr>
                <a:srgbClr val="97999B"/>
              </a:buClr>
              <a:buSzPct val="100000"/>
              <a:buFont typeface="Symbol"/>
              <a:buChar char="·"/>
              <a:defRPr sz="1400" b="0">
                <a:solidFill>
                  <a:srgbClr val="53565A"/>
                </a:solidFill>
              </a:defRPr>
            </a:lvl1pPr>
            <a:lvl2pPr marL="342900" indent="-171450" algn="l">
              <a:buClr>
                <a:srgbClr val="97999B"/>
              </a:buClr>
              <a:buSzPct val="100000"/>
              <a:buFont typeface="Arial"/>
              <a:buChar char="–"/>
              <a:defRPr sz="1400" b="0">
                <a:solidFill>
                  <a:srgbClr val="53565A"/>
                </a:solidFill>
              </a:defRPr>
            </a:lvl2pPr>
            <a:lvl3pPr marL="514350" indent="-171450" algn="l">
              <a:buClr>
                <a:srgbClr val="97999B"/>
              </a:buClr>
              <a:buSzPct val="100000"/>
              <a:buFont typeface="Symbol"/>
              <a:buChar char="·"/>
              <a:defRPr sz="1400" b="0">
                <a:solidFill>
                  <a:srgbClr val="53565A"/>
                </a:solidFill>
              </a:defRPr>
            </a:lvl3pPr>
            <a:lvl4pPr marL="685800" indent="-171450" algn="l">
              <a:buClr>
                <a:srgbClr val="97999B"/>
              </a:buClr>
              <a:buSzPct val="100000"/>
              <a:buFont typeface="Arial"/>
              <a:buChar char="–"/>
              <a:defRPr sz="1400" b="0">
                <a:solidFill>
                  <a:srgbClr val="53565A"/>
                </a:solidFill>
              </a:defRPr>
            </a:lvl4pPr>
            <a:lvl5pPr marL="857250" indent="-171450" algn="l">
              <a:buClr>
                <a:srgbClr val="97999B"/>
              </a:buClr>
              <a:buSzPct val="100000"/>
              <a:buFont typeface="Symbol"/>
              <a:buChar char="·"/>
              <a:defRPr sz="1400" b="0">
                <a:solidFill>
                  <a:srgbClr val="53565A"/>
                </a:solidFill>
              </a:defRPr>
            </a:lvl5pPr>
            <a:lvl6pPr marL="1028700" indent="-171450" algn="l">
              <a:buClr>
                <a:srgbClr val="97999B"/>
              </a:buClr>
              <a:buSzPct val="100000"/>
              <a:buFont typeface="Arial"/>
              <a:buChar char="–"/>
              <a:defRPr sz="1400" b="0">
                <a:solidFill>
                  <a:srgbClr val="53565A"/>
                </a:solidFill>
              </a:defRPr>
            </a:lvl6pPr>
            <a:lvl7pPr marL="1200150" indent="-171450" algn="l">
              <a:buClr>
                <a:srgbClr val="97999B"/>
              </a:buClr>
              <a:buSzPct val="100000"/>
              <a:buFont typeface="Symbol"/>
              <a:buChar char="·"/>
              <a:defRPr sz="1400" b="0">
                <a:solidFill>
                  <a:srgbClr val="53565A"/>
                </a:solidFill>
              </a:defRPr>
            </a:lvl7pPr>
            <a:lvl8pPr marL="1371600" indent="-171450" algn="l">
              <a:buClr>
                <a:srgbClr val="97999B"/>
              </a:buClr>
              <a:buSzPct val="100000"/>
              <a:buFont typeface="Arial"/>
              <a:buChar char="–"/>
              <a:defRPr sz="1400" b="0">
                <a:solidFill>
                  <a:srgbClr val="53565A"/>
                </a:solidFill>
              </a:defRPr>
            </a:lvl8pPr>
            <a:lvl9pPr marL="1543050" indent="-171450" algn="l">
              <a:buClr>
                <a:srgbClr val="97999B"/>
              </a:buClr>
              <a:buSzPct val="100000"/>
              <a:buFont typeface="Symbol"/>
              <a:buChar char="·"/>
              <a:defRPr sz="1400" b="0">
                <a:solidFill>
                  <a:srgbClr val="53565A"/>
                </a:solidFill>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Content Placeholder 1"/>
          <p:cNvSpPr>
            <a:spLocks noGrp="1"/>
          </p:cNvSpPr>
          <p:nvPr>
            <p:ph sz="half" idx="1"/>
          </p:nvPr>
        </p:nvSpPr>
        <p:spPr>
          <a:xfrm>
            <a:off x="140683" y="1295400"/>
            <a:ext cx="4278923" cy="2286000"/>
          </a:xfrm>
        </p:spPr>
        <p:txBody>
          <a:bodyPr/>
          <a:lstStyle>
            <a:lvl1pPr marL="171450" indent="-171450" algn="l">
              <a:buClr>
                <a:srgbClr val="97999B"/>
              </a:buClr>
              <a:buSzPct val="100000"/>
              <a:buFont typeface="Symbol"/>
              <a:buChar char="·"/>
              <a:defRPr sz="1400" b="0">
                <a:solidFill>
                  <a:srgbClr val="53565A"/>
                </a:solidFill>
              </a:defRPr>
            </a:lvl1pPr>
            <a:lvl2pPr marL="342900" indent="-171450" algn="l">
              <a:buClr>
                <a:srgbClr val="97999B"/>
              </a:buClr>
              <a:buSzPct val="100000"/>
              <a:buFont typeface="Arial"/>
              <a:buChar char="–"/>
              <a:defRPr sz="1400" b="0">
                <a:solidFill>
                  <a:srgbClr val="53565A"/>
                </a:solidFill>
              </a:defRPr>
            </a:lvl2pPr>
            <a:lvl3pPr marL="514350" indent="-171450" algn="l">
              <a:buClr>
                <a:srgbClr val="97999B"/>
              </a:buClr>
              <a:buSzPct val="100000"/>
              <a:buFont typeface="Symbol"/>
              <a:buChar char="·"/>
              <a:defRPr sz="1400" b="0">
                <a:solidFill>
                  <a:srgbClr val="53565A"/>
                </a:solidFill>
              </a:defRPr>
            </a:lvl3pPr>
            <a:lvl4pPr marL="685800" indent="-171450" algn="l">
              <a:buClr>
                <a:srgbClr val="97999B"/>
              </a:buClr>
              <a:buSzPct val="100000"/>
              <a:buFont typeface="Arial"/>
              <a:buChar char="–"/>
              <a:defRPr sz="1400" b="0">
                <a:solidFill>
                  <a:srgbClr val="53565A"/>
                </a:solidFill>
              </a:defRPr>
            </a:lvl4pPr>
            <a:lvl5pPr marL="857250" indent="-171450" algn="l">
              <a:buClr>
                <a:srgbClr val="97999B"/>
              </a:buClr>
              <a:buSzPct val="100000"/>
              <a:buFont typeface="Symbol"/>
              <a:buChar char="·"/>
              <a:defRPr sz="1400" b="0">
                <a:solidFill>
                  <a:srgbClr val="53565A"/>
                </a:solidFill>
              </a:defRPr>
            </a:lvl5pPr>
            <a:lvl6pPr marL="1028700" indent="-171450" algn="l">
              <a:buClr>
                <a:srgbClr val="97999B"/>
              </a:buClr>
              <a:buSzPct val="100000"/>
              <a:buFont typeface="Arial"/>
              <a:buChar char="–"/>
              <a:defRPr sz="1400" b="0">
                <a:solidFill>
                  <a:srgbClr val="53565A"/>
                </a:solidFill>
              </a:defRPr>
            </a:lvl6pPr>
            <a:lvl7pPr marL="1200150" indent="-171450" algn="l">
              <a:buClr>
                <a:srgbClr val="97999B"/>
              </a:buClr>
              <a:buSzPct val="100000"/>
              <a:buFont typeface="Symbol"/>
              <a:buChar char="·"/>
              <a:defRPr sz="1400" b="0">
                <a:solidFill>
                  <a:srgbClr val="53565A"/>
                </a:solidFill>
              </a:defRPr>
            </a:lvl7pPr>
            <a:lvl8pPr marL="1371600" indent="-171450" algn="l">
              <a:buClr>
                <a:srgbClr val="97999B"/>
              </a:buClr>
              <a:buSzPct val="100000"/>
              <a:buFont typeface="Arial"/>
              <a:buChar char="–"/>
              <a:defRPr sz="1400" b="0">
                <a:solidFill>
                  <a:srgbClr val="53565A"/>
                </a:solidFill>
              </a:defRPr>
            </a:lvl8pPr>
            <a:lvl9pPr marL="1543050" indent="-171450" algn="l">
              <a:buClr>
                <a:srgbClr val="97999B"/>
              </a:buClr>
              <a:buSzPct val="100000"/>
              <a:buFont typeface="Symbol"/>
              <a:buChar char="·"/>
              <a:defRPr sz="1400" b="0">
                <a:solidFill>
                  <a:srgbClr val="53565A"/>
                </a:solidFill>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p:txBody>
          <a:bodyPr/>
          <a:lstStyle/>
          <a:p>
            <a:r>
              <a:rPr lang="en-US" smtClean="0"/>
              <a:t>Click to edit Master title style</a:t>
            </a:r>
            <a:endParaRPr lang="en-US" dirty="0"/>
          </a:p>
        </p:txBody>
      </p:sp>
    </p:spTree>
    <p:extLst>
      <p:ext uri="{BB962C8B-B14F-4D97-AF65-F5344CB8AC3E}">
        <p14:creationId xmlns:p14="http://schemas.microsoft.com/office/powerpoint/2010/main" xmlns="" val="33494382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Content Placeholder 2"/>
          <p:cNvSpPr>
            <a:spLocks noGrp="1"/>
          </p:cNvSpPr>
          <p:nvPr>
            <p:ph sz="half" idx="2"/>
          </p:nvPr>
        </p:nvSpPr>
        <p:spPr>
          <a:xfrm>
            <a:off x="4712691" y="1295400"/>
            <a:ext cx="4267201" cy="4876800"/>
          </a:xfrm>
        </p:spPr>
        <p:txBody>
          <a:bodyPr/>
          <a:lstStyle>
            <a:lvl1pPr marL="171450" indent="-171450" algn="l">
              <a:buClr>
                <a:srgbClr val="CB6015"/>
              </a:buClr>
              <a:buSzPct val="80000"/>
              <a:buFont typeface="Arial"/>
              <a:buChar char="▼"/>
              <a:defRPr sz="1400" b="0">
                <a:solidFill>
                  <a:srgbClr val="53565A"/>
                </a:solidFill>
              </a:defRPr>
            </a:lvl1pPr>
            <a:lvl2pPr marL="342900" indent="-171450" algn="l">
              <a:buClr>
                <a:srgbClr val="CB6015"/>
              </a:buClr>
              <a:buSzPct val="100000"/>
              <a:buFont typeface="Arial"/>
              <a:buChar char="–"/>
              <a:defRPr sz="1400" b="0">
                <a:solidFill>
                  <a:srgbClr val="53565A"/>
                </a:solidFill>
              </a:defRPr>
            </a:lvl2pPr>
            <a:lvl3pPr marL="514350" indent="-171450" algn="l">
              <a:buClr>
                <a:srgbClr val="CB6015"/>
              </a:buClr>
              <a:buSzPct val="100000"/>
              <a:buFont typeface="Symbol"/>
              <a:buChar char="·"/>
              <a:defRPr sz="1400" b="0">
                <a:solidFill>
                  <a:srgbClr val="53565A"/>
                </a:solidFill>
              </a:defRPr>
            </a:lvl3pPr>
            <a:lvl4pPr marL="685800" indent="-171450" algn="l">
              <a:buClr>
                <a:srgbClr val="CB6015"/>
              </a:buClr>
              <a:buSzPct val="100000"/>
              <a:buFont typeface="Arial"/>
              <a:buChar char="–"/>
              <a:defRPr sz="1400" b="0">
                <a:solidFill>
                  <a:srgbClr val="53565A"/>
                </a:solidFill>
              </a:defRPr>
            </a:lvl4pPr>
            <a:lvl5pPr marL="857250" indent="-171450" algn="l">
              <a:buClr>
                <a:srgbClr val="CB6015"/>
              </a:buClr>
              <a:buSzPct val="100000"/>
              <a:buFont typeface="Symbol"/>
              <a:buChar char="·"/>
              <a:defRPr sz="1400" b="0">
                <a:solidFill>
                  <a:srgbClr val="53565A"/>
                </a:solidFill>
              </a:defRPr>
            </a:lvl5pPr>
            <a:lvl6pPr marL="1028700" indent="-171450" algn="l">
              <a:buClr>
                <a:srgbClr val="CB6015"/>
              </a:buClr>
              <a:buSzPct val="100000"/>
              <a:buFont typeface="Arial"/>
              <a:buChar char="–"/>
              <a:defRPr sz="1400" b="0">
                <a:solidFill>
                  <a:srgbClr val="53565A"/>
                </a:solidFill>
              </a:defRPr>
            </a:lvl6pPr>
            <a:lvl7pPr marL="1200150" indent="-171450" algn="l">
              <a:buClr>
                <a:srgbClr val="CB6015"/>
              </a:buClr>
              <a:buSzPct val="100000"/>
              <a:buFont typeface="Symbol"/>
              <a:buChar char="·"/>
              <a:defRPr sz="1400" b="0">
                <a:solidFill>
                  <a:srgbClr val="53565A"/>
                </a:solidFill>
              </a:defRPr>
            </a:lvl7pPr>
            <a:lvl8pPr marL="1371600" indent="-171450" algn="l">
              <a:buClr>
                <a:srgbClr val="CB6015"/>
              </a:buClr>
              <a:buSzPct val="100000"/>
              <a:buFont typeface="Arial"/>
              <a:buChar char="–"/>
              <a:defRPr sz="1400" b="0">
                <a:solidFill>
                  <a:srgbClr val="53565A"/>
                </a:solidFill>
              </a:defRPr>
            </a:lvl8pPr>
            <a:lvl9pPr marL="1543050" indent="-171450" algn="l">
              <a:buClr>
                <a:srgbClr val="CB6015"/>
              </a:buClr>
              <a:buSzPct val="100000"/>
              <a:buFont typeface="Symbol"/>
              <a:buChar char="·"/>
              <a:defRPr sz="1400" b="0">
                <a:solidFill>
                  <a:srgbClr val="53565A"/>
                </a:solidFill>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1"/>
          <p:cNvSpPr>
            <a:spLocks noGrp="1"/>
          </p:cNvSpPr>
          <p:nvPr>
            <p:ph sz="half" idx="1"/>
          </p:nvPr>
        </p:nvSpPr>
        <p:spPr>
          <a:xfrm>
            <a:off x="141288" y="1295400"/>
            <a:ext cx="4278312" cy="4876800"/>
          </a:xfrm>
        </p:spPr>
        <p:txBody>
          <a:bodyPr/>
          <a:lstStyle>
            <a:lvl1pPr marL="171450" indent="-171450" algn="l">
              <a:buClr>
                <a:srgbClr val="00BDF2"/>
              </a:buClr>
              <a:buSzPct val="80000"/>
              <a:buFont typeface="Arial"/>
              <a:buChar char="▲"/>
              <a:defRPr sz="1400" b="0">
                <a:solidFill>
                  <a:srgbClr val="53565A"/>
                </a:solidFill>
              </a:defRPr>
            </a:lvl1pPr>
            <a:lvl2pPr marL="342900" indent="-171450" algn="l">
              <a:buClr>
                <a:srgbClr val="00BDF2"/>
              </a:buClr>
              <a:buSzPct val="100000"/>
              <a:buFont typeface="Arial"/>
              <a:buChar char="–"/>
              <a:defRPr sz="1400" b="0">
                <a:solidFill>
                  <a:srgbClr val="53565A"/>
                </a:solidFill>
              </a:defRPr>
            </a:lvl2pPr>
            <a:lvl3pPr marL="514350" indent="-171450" algn="l">
              <a:buClr>
                <a:srgbClr val="00BDF2"/>
              </a:buClr>
              <a:buSzPct val="100000"/>
              <a:buFont typeface="Symbol"/>
              <a:buChar char="·"/>
              <a:defRPr sz="1400" b="0">
                <a:solidFill>
                  <a:srgbClr val="53565A"/>
                </a:solidFill>
              </a:defRPr>
            </a:lvl3pPr>
            <a:lvl4pPr marL="685800" indent="-171450" algn="l">
              <a:buClr>
                <a:srgbClr val="00BDF2"/>
              </a:buClr>
              <a:buSzPct val="100000"/>
              <a:buFont typeface="Arial"/>
              <a:buChar char="–"/>
              <a:defRPr sz="1400" b="0">
                <a:solidFill>
                  <a:srgbClr val="53565A"/>
                </a:solidFill>
              </a:defRPr>
            </a:lvl4pPr>
            <a:lvl5pPr marL="857250" indent="-171450" algn="l">
              <a:buClr>
                <a:srgbClr val="00BDF2"/>
              </a:buClr>
              <a:buSzPct val="100000"/>
              <a:buFont typeface="Symbol"/>
              <a:buChar char="·"/>
              <a:defRPr sz="1400" b="0">
                <a:solidFill>
                  <a:srgbClr val="53565A"/>
                </a:solidFill>
              </a:defRPr>
            </a:lvl5pPr>
            <a:lvl6pPr marL="1028700" indent="-171450" algn="l">
              <a:buClr>
                <a:srgbClr val="00BDF2"/>
              </a:buClr>
              <a:buSzPct val="100000"/>
              <a:buFont typeface="Arial"/>
              <a:buChar char="–"/>
              <a:defRPr sz="1400" b="0">
                <a:solidFill>
                  <a:srgbClr val="53565A"/>
                </a:solidFill>
              </a:defRPr>
            </a:lvl6pPr>
            <a:lvl7pPr marL="1200150" indent="-171450" algn="l">
              <a:buClr>
                <a:srgbClr val="00BDF2"/>
              </a:buClr>
              <a:buSzPct val="100000"/>
              <a:buFont typeface="Symbol"/>
              <a:buChar char="·"/>
              <a:defRPr sz="1400" b="0">
                <a:solidFill>
                  <a:srgbClr val="53565A"/>
                </a:solidFill>
              </a:defRPr>
            </a:lvl7pPr>
            <a:lvl8pPr marL="1371600" indent="-171450" algn="l">
              <a:buClr>
                <a:srgbClr val="00BDF2"/>
              </a:buClr>
              <a:buSzPct val="100000"/>
              <a:buFont typeface="Arial"/>
              <a:buChar char="–"/>
              <a:defRPr sz="1400" b="0">
                <a:solidFill>
                  <a:srgbClr val="53565A"/>
                </a:solidFill>
              </a:defRPr>
            </a:lvl8pPr>
            <a:lvl9pPr marL="1543050" indent="-171450" algn="l">
              <a:buClr>
                <a:srgbClr val="00BDF2"/>
              </a:buClr>
              <a:buSzPct val="100000"/>
              <a:buFont typeface="Symbol"/>
              <a:buChar char="·"/>
              <a:defRPr sz="1400" b="0">
                <a:solidFill>
                  <a:srgbClr val="53565A"/>
                </a:solidFill>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p:txBody>
          <a:bodyPr/>
          <a:lstStyle/>
          <a:p>
            <a:r>
              <a:rPr lang="en-US" smtClean="0"/>
              <a:t>Click to edit Master title style</a:t>
            </a:r>
            <a:endParaRPr lang="en-US" dirty="0"/>
          </a:p>
        </p:txBody>
      </p:sp>
    </p:spTree>
    <p:extLst>
      <p:ext uri="{BB962C8B-B14F-4D97-AF65-F5344CB8AC3E}">
        <p14:creationId xmlns:p14="http://schemas.microsoft.com/office/powerpoint/2010/main" xmlns="" val="9933453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Tree>
    <p:extLst>
      <p:ext uri="{BB962C8B-B14F-4D97-AF65-F5344CB8AC3E}">
        <p14:creationId xmlns:p14="http://schemas.microsoft.com/office/powerpoint/2010/main" xmlns="" val="25650307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9" descr="citi-r_2c-blu_pos_rgb"/>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636979" y="6569075"/>
            <a:ext cx="438150" cy="273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7890" name="Rectangle 84"/>
          <p:cNvSpPr>
            <a:spLocks noGrp="1" noChangeArrowheads="1"/>
          </p:cNvSpPr>
          <p:nvPr>
            <p:ph type="subTitle" idx="1"/>
          </p:nvPr>
        </p:nvSpPr>
        <p:spPr>
          <a:xfrm>
            <a:off x="140677" y="3429000"/>
            <a:ext cx="8862646" cy="990600"/>
          </a:xfrm>
        </p:spPr>
        <p:txBody>
          <a:bodyPr/>
          <a:lstStyle>
            <a:lvl1pPr marL="0" indent="0">
              <a:buFont typeface="Symbol" pitchFamily="18" charset="2"/>
              <a:buNone/>
              <a:defRPr sz="2000">
                <a:solidFill>
                  <a:schemeClr val="hlink"/>
                </a:solidFill>
              </a:defRPr>
            </a:lvl1pPr>
          </a:lstStyle>
          <a:p>
            <a:pPr lvl="0"/>
            <a:r>
              <a:rPr lang="en-US" noProof="0" dirty="0" smtClean="0"/>
              <a:t>Click to edit Master subtitle style</a:t>
            </a:r>
          </a:p>
        </p:txBody>
      </p:sp>
      <p:sp>
        <p:nvSpPr>
          <p:cNvPr id="37893" name="Rectangle 83"/>
          <p:cNvSpPr>
            <a:spLocks noGrp="1" noChangeArrowheads="1"/>
          </p:cNvSpPr>
          <p:nvPr>
            <p:ph type="ctrTitle"/>
          </p:nvPr>
        </p:nvSpPr>
        <p:spPr>
          <a:xfrm>
            <a:off x="140677" y="2631786"/>
            <a:ext cx="8862646" cy="492443"/>
          </a:xfrm>
          <a:ln w="9525">
            <a:noFill/>
          </a:ln>
          <a:extLst>
            <a:ext uri="{91240B29-F687-4F45-9708-019B960494DF}">
              <a14:hiddenLine xmlns:a14="http://schemas.microsoft.com/office/drawing/2010/main" xmlns="" w="9525">
                <a:solidFill>
                  <a:srgbClr val="000000"/>
                </a:solidFill>
                <a:miter lim="800000"/>
                <a:headEnd/>
                <a:tailEnd/>
              </a14:hiddenLine>
            </a:ext>
          </a:extLst>
        </p:spPr>
        <p:txBody>
          <a:bodyPr anchor="b"/>
          <a:lstStyle>
            <a:lvl1pPr>
              <a:defRPr sz="3200"/>
            </a:lvl1pPr>
          </a:lstStyle>
          <a:p>
            <a:pPr lvl="0"/>
            <a:r>
              <a:rPr lang="en-US" noProof="0" dirty="0" smtClean="0"/>
              <a:t>Click to edit Master title style</a:t>
            </a:r>
          </a:p>
        </p:txBody>
      </p:sp>
    </p:spTree>
    <p:extLst>
      <p:ext uri="{BB962C8B-B14F-4D97-AF65-F5344CB8AC3E}">
        <p14:creationId xmlns:p14="http://schemas.microsoft.com/office/powerpoint/2010/main" xmlns="" val="2936387194"/>
      </p:ext>
    </p:extLst>
  </p:cSld>
  <p:clrMapOvr>
    <a:masterClrMapping/>
  </p:clrMapOvr>
  <p:hf hdr="0"/>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1"/>
          <p:cNvSpPr>
            <a:spLocks noGrp="1"/>
          </p:cNvSpPr>
          <p:nvPr>
            <p:ph idx="1"/>
          </p:nvPr>
        </p:nvSpPr>
        <p:spPr/>
        <p:txBody>
          <a:bodyPr/>
          <a:lstStyle>
            <a:lvl1pPr marL="171450" indent="-171450" algn="l">
              <a:buClr>
                <a:srgbClr val="97999B"/>
              </a:buClr>
              <a:buSzPct val="100000"/>
              <a:buFont typeface="Symbol"/>
              <a:buChar char="·"/>
              <a:defRPr b="0">
                <a:solidFill>
                  <a:srgbClr val="53565A"/>
                </a:solidFill>
              </a:defRPr>
            </a:lvl1pPr>
            <a:lvl2pPr marL="342900" indent="-171450" algn="l">
              <a:buClr>
                <a:srgbClr val="97999B"/>
              </a:buClr>
              <a:buSzPct val="100000"/>
              <a:buFont typeface="Arial"/>
              <a:buChar char="–"/>
              <a:defRPr b="0">
                <a:solidFill>
                  <a:srgbClr val="53565A"/>
                </a:solidFill>
              </a:defRPr>
            </a:lvl2pPr>
            <a:lvl3pPr marL="514350" indent="-171450" algn="l">
              <a:buClr>
                <a:srgbClr val="97999B"/>
              </a:buClr>
              <a:buSzPct val="100000"/>
              <a:buFont typeface="Symbol"/>
              <a:buChar char="·"/>
              <a:defRPr b="0">
                <a:solidFill>
                  <a:srgbClr val="53565A"/>
                </a:solidFill>
              </a:defRPr>
            </a:lvl3pPr>
            <a:lvl4pPr marL="685800" indent="-171450" algn="l">
              <a:buClr>
                <a:srgbClr val="97999B"/>
              </a:buClr>
              <a:buSzPct val="100000"/>
              <a:buFont typeface="Arial"/>
              <a:buChar char="–"/>
              <a:defRPr b="0">
                <a:solidFill>
                  <a:srgbClr val="53565A"/>
                </a:solidFill>
              </a:defRPr>
            </a:lvl4pPr>
            <a:lvl5pPr marL="857250" indent="-171450" algn="l">
              <a:buClr>
                <a:srgbClr val="97999B"/>
              </a:buClr>
              <a:buSzPct val="100000"/>
              <a:buFont typeface="Symbol"/>
              <a:buChar char="·"/>
              <a:defRPr b="0">
                <a:solidFill>
                  <a:srgbClr val="53565A"/>
                </a:solidFill>
              </a:defRPr>
            </a:lvl5pPr>
            <a:lvl6pPr marL="1028700" indent="-171450" algn="l">
              <a:buClr>
                <a:srgbClr val="97999B"/>
              </a:buClr>
              <a:buSzPct val="100000"/>
              <a:buFont typeface="Arial"/>
              <a:buChar char="–"/>
              <a:defRPr b="0">
                <a:solidFill>
                  <a:srgbClr val="53565A"/>
                </a:solidFill>
              </a:defRPr>
            </a:lvl6pPr>
            <a:lvl7pPr marL="1200150" indent="-171450" algn="l">
              <a:buClr>
                <a:srgbClr val="97999B"/>
              </a:buClr>
              <a:buSzPct val="100000"/>
              <a:buFont typeface="Symbol"/>
              <a:buChar char="·"/>
              <a:defRPr b="0">
                <a:solidFill>
                  <a:srgbClr val="53565A"/>
                </a:solidFill>
              </a:defRPr>
            </a:lvl7pPr>
            <a:lvl8pPr marL="1371600" indent="-171450" algn="l">
              <a:buClr>
                <a:srgbClr val="97999B"/>
              </a:buClr>
              <a:buSzPct val="100000"/>
              <a:buFont typeface="Arial"/>
              <a:buChar char="–"/>
              <a:defRPr b="0">
                <a:solidFill>
                  <a:srgbClr val="53565A"/>
                </a:solidFill>
              </a:defRPr>
            </a:lvl8pPr>
            <a:lvl9pPr marL="1543050" indent="-171450" algn="l">
              <a:buClr>
                <a:srgbClr val="97999B"/>
              </a:buClr>
              <a:buSzPct val="100000"/>
              <a:buFont typeface="Symbol"/>
              <a:buChar char="·"/>
              <a:defRPr b="0">
                <a:solidFill>
                  <a:srgbClr val="53565A"/>
                </a:solidFill>
              </a:defRPr>
            </a:lvl9pPr>
          </a:lstStyle>
          <a:p>
            <a:pPr lvl="0"/>
            <a:r>
              <a:rPr lang="en-US" dirty="0" smtClean="0"/>
              <a:t>Click to edit Master text styles</a:t>
            </a:r>
          </a:p>
          <a:p>
            <a:pPr lvl="1"/>
            <a:r>
              <a:rPr lang="en-US" dirty="0" smtClean="0"/>
              <a:t>Bullet level 2</a:t>
            </a:r>
          </a:p>
          <a:p>
            <a:pPr lvl="2"/>
            <a:r>
              <a:rPr lang="en-US" dirty="0" smtClean="0"/>
              <a:t>Bullet level 3</a:t>
            </a:r>
          </a:p>
          <a:p>
            <a:pPr lvl="3"/>
            <a:r>
              <a:rPr lang="en-US" dirty="0" smtClean="0"/>
              <a:t>Bullet level 4</a:t>
            </a:r>
          </a:p>
          <a:p>
            <a:pPr lvl="4"/>
            <a:r>
              <a:rPr lang="en-US" dirty="0" smtClean="0"/>
              <a:t>Bullet level 5</a:t>
            </a:r>
          </a:p>
          <a:p>
            <a:pPr lvl="5"/>
            <a:r>
              <a:rPr lang="en-US" dirty="0" smtClean="0"/>
              <a:t>Bullet level 6</a:t>
            </a:r>
          </a:p>
          <a:p>
            <a:pPr lvl="6"/>
            <a:r>
              <a:rPr lang="en-US" dirty="0" smtClean="0"/>
              <a:t>Bullet level 7</a:t>
            </a:r>
          </a:p>
          <a:p>
            <a:pPr lvl="7"/>
            <a:r>
              <a:rPr lang="en-US" dirty="0" smtClean="0"/>
              <a:t>Bullet level 8</a:t>
            </a:r>
          </a:p>
          <a:p>
            <a:pPr lvl="8"/>
            <a:r>
              <a:rPr lang="en-US" dirty="0" smtClean="0"/>
              <a:t>Bullet level 9</a:t>
            </a:r>
            <a:endParaRPr lang="en-US" dirty="0"/>
          </a:p>
        </p:txBody>
      </p:sp>
      <p:sp>
        <p:nvSpPr>
          <p:cNvPr id="2" name="Title 1"/>
          <p:cNvSpPr>
            <a:spLocks noGrp="1"/>
          </p:cNvSpPr>
          <p:nvPr>
            <p:ph type="title"/>
          </p:nvPr>
        </p:nvSpPr>
        <p:spPr>
          <a:solidFill>
            <a:schemeClr val="bg1"/>
          </a:solidFill>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xmlns="" val="503560066"/>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4" name="Content Placeholder 2"/>
          <p:cNvSpPr>
            <a:spLocks noGrp="1"/>
          </p:cNvSpPr>
          <p:nvPr>
            <p:ph sz="half" idx="2"/>
          </p:nvPr>
        </p:nvSpPr>
        <p:spPr>
          <a:xfrm>
            <a:off x="4712677" y="1295400"/>
            <a:ext cx="4290646" cy="4876800"/>
          </a:xfrm>
        </p:spPr>
        <p:txBody>
          <a:bodyPr/>
          <a:lstStyle>
            <a:lvl1pPr marL="171450" indent="-171450" algn="l">
              <a:buClr>
                <a:srgbClr val="97999B"/>
              </a:buClr>
              <a:buSzPct val="100000"/>
              <a:buFont typeface="Symbol"/>
              <a:buChar char="·"/>
              <a:defRPr sz="1400" b="0">
                <a:solidFill>
                  <a:srgbClr val="53565A"/>
                </a:solidFill>
              </a:defRPr>
            </a:lvl1pPr>
            <a:lvl2pPr marL="342900" indent="-171450" algn="l">
              <a:buClr>
                <a:srgbClr val="97999B"/>
              </a:buClr>
              <a:buSzPct val="100000"/>
              <a:buFont typeface="Arial"/>
              <a:buChar char="–"/>
              <a:defRPr sz="1400" b="0">
                <a:solidFill>
                  <a:srgbClr val="53565A"/>
                </a:solidFill>
              </a:defRPr>
            </a:lvl2pPr>
            <a:lvl3pPr marL="514350" indent="-171450" algn="l">
              <a:buClr>
                <a:srgbClr val="97999B"/>
              </a:buClr>
              <a:buSzPct val="100000"/>
              <a:buFont typeface="Symbol"/>
              <a:buChar char="·"/>
              <a:defRPr sz="1400" b="0">
                <a:solidFill>
                  <a:srgbClr val="53565A"/>
                </a:solidFill>
              </a:defRPr>
            </a:lvl3pPr>
            <a:lvl4pPr marL="685800" indent="-171450" algn="l">
              <a:buClr>
                <a:srgbClr val="97999B"/>
              </a:buClr>
              <a:buSzPct val="100000"/>
              <a:buFont typeface="Arial"/>
              <a:buChar char="–"/>
              <a:defRPr sz="1400" b="0">
                <a:solidFill>
                  <a:srgbClr val="53565A"/>
                </a:solidFill>
              </a:defRPr>
            </a:lvl4pPr>
            <a:lvl5pPr marL="857250" indent="-171450" algn="l">
              <a:buClr>
                <a:srgbClr val="97999B"/>
              </a:buClr>
              <a:buSzPct val="100000"/>
              <a:buFont typeface="Symbol"/>
              <a:buChar char="·"/>
              <a:defRPr sz="1400" b="0">
                <a:solidFill>
                  <a:srgbClr val="53565A"/>
                </a:solidFill>
              </a:defRPr>
            </a:lvl5pPr>
            <a:lvl6pPr marL="1028700" indent="-171450" algn="l">
              <a:buClr>
                <a:srgbClr val="97999B"/>
              </a:buClr>
              <a:buSzPct val="100000"/>
              <a:buFont typeface="Arial"/>
              <a:buChar char="–"/>
              <a:defRPr sz="1400" b="0">
                <a:solidFill>
                  <a:srgbClr val="53565A"/>
                </a:solidFill>
              </a:defRPr>
            </a:lvl6pPr>
            <a:lvl7pPr marL="1200150" indent="-171450" algn="l">
              <a:buClr>
                <a:srgbClr val="97999B"/>
              </a:buClr>
              <a:buSzPct val="100000"/>
              <a:buFont typeface="Symbol"/>
              <a:buChar char="·"/>
              <a:defRPr sz="1400" b="0">
                <a:solidFill>
                  <a:srgbClr val="53565A"/>
                </a:solidFill>
              </a:defRPr>
            </a:lvl7pPr>
            <a:lvl8pPr marL="1371600" indent="-171450" algn="l">
              <a:buClr>
                <a:srgbClr val="97999B"/>
              </a:buClr>
              <a:buSzPct val="100000"/>
              <a:buFont typeface="Arial"/>
              <a:buChar char="–"/>
              <a:defRPr sz="1400" b="0">
                <a:solidFill>
                  <a:srgbClr val="53565A"/>
                </a:solidFill>
              </a:defRPr>
            </a:lvl8pPr>
            <a:lvl9pPr marL="1543050" indent="-171450" algn="l">
              <a:buClr>
                <a:srgbClr val="97999B"/>
              </a:buClr>
              <a:buSzPct val="100000"/>
              <a:buFont typeface="Symbol"/>
              <a:buChar char="·"/>
              <a:defRPr sz="1400" b="0">
                <a:solidFill>
                  <a:srgbClr val="53565A"/>
                </a:solidFill>
              </a:defRPr>
            </a:lvl9pPr>
          </a:lstStyle>
          <a:p>
            <a:pPr lvl="0"/>
            <a:r>
              <a:rPr lang="en-US" dirty="0" smtClean="0"/>
              <a:t>Click to edit Master text styles</a:t>
            </a:r>
          </a:p>
          <a:p>
            <a:pPr lvl="1"/>
            <a:r>
              <a:rPr lang="en-US" dirty="0" smtClean="0"/>
              <a:t>Bullet level 2</a:t>
            </a:r>
          </a:p>
          <a:p>
            <a:pPr lvl="2"/>
            <a:r>
              <a:rPr lang="en-US" dirty="0" smtClean="0"/>
              <a:t>Bullet level 3</a:t>
            </a:r>
          </a:p>
          <a:p>
            <a:pPr lvl="3"/>
            <a:r>
              <a:rPr lang="en-US" dirty="0" smtClean="0"/>
              <a:t>Bullet level 4</a:t>
            </a:r>
          </a:p>
          <a:p>
            <a:pPr lvl="4"/>
            <a:r>
              <a:rPr lang="en-US" dirty="0" smtClean="0"/>
              <a:t>Bullet level 5</a:t>
            </a:r>
          </a:p>
          <a:p>
            <a:pPr lvl="5"/>
            <a:r>
              <a:rPr lang="en-US" dirty="0" smtClean="0"/>
              <a:t>Bullet level 6</a:t>
            </a:r>
          </a:p>
          <a:p>
            <a:pPr lvl="6"/>
            <a:r>
              <a:rPr lang="en-US" dirty="0" smtClean="0"/>
              <a:t>Bullet level 7</a:t>
            </a:r>
          </a:p>
          <a:p>
            <a:pPr lvl="7"/>
            <a:r>
              <a:rPr lang="en-US" dirty="0" smtClean="0"/>
              <a:t>Bullet level 8</a:t>
            </a:r>
          </a:p>
          <a:p>
            <a:pPr lvl="8"/>
            <a:r>
              <a:rPr lang="en-US" dirty="0" smtClean="0"/>
              <a:t>Bullet level 9</a:t>
            </a:r>
            <a:endParaRPr lang="en-US" dirty="0"/>
          </a:p>
        </p:txBody>
      </p:sp>
      <p:sp>
        <p:nvSpPr>
          <p:cNvPr id="3" name="Content Placeholder 1"/>
          <p:cNvSpPr>
            <a:spLocks noGrp="1"/>
          </p:cNvSpPr>
          <p:nvPr>
            <p:ph sz="half" idx="1"/>
          </p:nvPr>
        </p:nvSpPr>
        <p:spPr>
          <a:xfrm>
            <a:off x="140677" y="1295400"/>
            <a:ext cx="4290646" cy="4876800"/>
          </a:xfrm>
        </p:spPr>
        <p:txBody>
          <a:bodyPr/>
          <a:lstStyle>
            <a:lvl1pPr marL="171450" indent="-171450" algn="l">
              <a:buClr>
                <a:srgbClr val="97999B"/>
              </a:buClr>
              <a:buSzPct val="100000"/>
              <a:buFont typeface="Symbol"/>
              <a:buChar char="·"/>
              <a:defRPr sz="1400" b="0">
                <a:solidFill>
                  <a:srgbClr val="53565A"/>
                </a:solidFill>
              </a:defRPr>
            </a:lvl1pPr>
            <a:lvl2pPr marL="342900" indent="-171450" algn="l">
              <a:buClr>
                <a:srgbClr val="97999B"/>
              </a:buClr>
              <a:buSzPct val="100000"/>
              <a:buFont typeface="Arial"/>
              <a:buChar char="–"/>
              <a:defRPr sz="1400" b="0">
                <a:solidFill>
                  <a:srgbClr val="53565A"/>
                </a:solidFill>
              </a:defRPr>
            </a:lvl2pPr>
            <a:lvl3pPr marL="514350" indent="-171450" algn="l">
              <a:buClr>
                <a:srgbClr val="97999B"/>
              </a:buClr>
              <a:buSzPct val="100000"/>
              <a:buFont typeface="Symbol"/>
              <a:buChar char="·"/>
              <a:defRPr sz="1400" b="0">
                <a:solidFill>
                  <a:srgbClr val="53565A"/>
                </a:solidFill>
              </a:defRPr>
            </a:lvl3pPr>
            <a:lvl4pPr marL="685800" indent="-171450" algn="l">
              <a:buClr>
                <a:srgbClr val="97999B"/>
              </a:buClr>
              <a:buSzPct val="100000"/>
              <a:buFont typeface="Arial"/>
              <a:buChar char="–"/>
              <a:defRPr sz="1400" b="0">
                <a:solidFill>
                  <a:srgbClr val="53565A"/>
                </a:solidFill>
              </a:defRPr>
            </a:lvl4pPr>
            <a:lvl5pPr marL="857250" indent="-171450" algn="l">
              <a:buClr>
                <a:srgbClr val="97999B"/>
              </a:buClr>
              <a:buSzPct val="100000"/>
              <a:buFont typeface="Symbol"/>
              <a:buChar char="·"/>
              <a:defRPr sz="1400" b="0">
                <a:solidFill>
                  <a:srgbClr val="53565A"/>
                </a:solidFill>
              </a:defRPr>
            </a:lvl5pPr>
            <a:lvl6pPr marL="1028700" indent="-171450" algn="l">
              <a:buClr>
                <a:srgbClr val="97999B"/>
              </a:buClr>
              <a:buSzPct val="100000"/>
              <a:buFont typeface="Arial"/>
              <a:buChar char="–"/>
              <a:defRPr sz="1400" b="0">
                <a:solidFill>
                  <a:srgbClr val="53565A"/>
                </a:solidFill>
              </a:defRPr>
            </a:lvl6pPr>
            <a:lvl7pPr marL="1200150" indent="-171450" algn="l">
              <a:buClr>
                <a:srgbClr val="97999B"/>
              </a:buClr>
              <a:buSzPct val="100000"/>
              <a:buFont typeface="Symbol"/>
              <a:buChar char="·"/>
              <a:defRPr sz="1400" b="0">
                <a:solidFill>
                  <a:srgbClr val="53565A"/>
                </a:solidFill>
              </a:defRPr>
            </a:lvl7pPr>
            <a:lvl8pPr marL="1371600" indent="-171450" algn="l">
              <a:buClr>
                <a:srgbClr val="97999B"/>
              </a:buClr>
              <a:buSzPct val="100000"/>
              <a:buFont typeface="Arial"/>
              <a:buChar char="–"/>
              <a:defRPr sz="1400" b="0">
                <a:solidFill>
                  <a:srgbClr val="53565A"/>
                </a:solidFill>
              </a:defRPr>
            </a:lvl8pPr>
            <a:lvl9pPr marL="1543050" indent="-171450" algn="l">
              <a:buClr>
                <a:srgbClr val="97999B"/>
              </a:buClr>
              <a:buSzPct val="100000"/>
              <a:buFont typeface="Symbol"/>
              <a:buChar char="·"/>
              <a:defRPr sz="1400" b="0">
                <a:solidFill>
                  <a:srgbClr val="53565A"/>
                </a:solidFill>
              </a:defRPr>
            </a:lvl9pPr>
          </a:lstStyle>
          <a:p>
            <a:pPr lvl="0"/>
            <a:r>
              <a:rPr lang="en-US" dirty="0" smtClean="0"/>
              <a:t>Click to edit Master text styles</a:t>
            </a:r>
          </a:p>
          <a:p>
            <a:pPr lvl="1"/>
            <a:r>
              <a:rPr lang="en-US" dirty="0" smtClean="0"/>
              <a:t>Bullet level 2</a:t>
            </a:r>
          </a:p>
          <a:p>
            <a:pPr lvl="2"/>
            <a:r>
              <a:rPr lang="en-US" dirty="0" smtClean="0"/>
              <a:t>Bullet level 3</a:t>
            </a:r>
          </a:p>
          <a:p>
            <a:pPr lvl="3"/>
            <a:r>
              <a:rPr lang="en-US" dirty="0" smtClean="0"/>
              <a:t>Bullet level 4</a:t>
            </a:r>
          </a:p>
          <a:p>
            <a:pPr lvl="4"/>
            <a:r>
              <a:rPr lang="en-US" dirty="0" smtClean="0"/>
              <a:t>Bullet level 5</a:t>
            </a:r>
          </a:p>
          <a:p>
            <a:pPr lvl="5"/>
            <a:r>
              <a:rPr lang="en-US" dirty="0" smtClean="0"/>
              <a:t>Bullet level 6</a:t>
            </a:r>
          </a:p>
          <a:p>
            <a:pPr lvl="6"/>
            <a:r>
              <a:rPr lang="en-US" dirty="0" smtClean="0"/>
              <a:t>Bullet level 7</a:t>
            </a:r>
          </a:p>
          <a:p>
            <a:pPr lvl="7"/>
            <a:r>
              <a:rPr lang="en-US" dirty="0" smtClean="0"/>
              <a:t>Bullet level 8</a:t>
            </a:r>
          </a:p>
          <a:p>
            <a:pPr lvl="8"/>
            <a:r>
              <a:rPr lang="en-US" dirty="0" smtClean="0"/>
              <a:t>Bullet level 9</a:t>
            </a:r>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xmlns="" val="1460821395"/>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hree Conten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6258673" y="1295400"/>
            <a:ext cx="2744665" cy="4876800"/>
          </a:xfrm>
        </p:spPr>
        <p:txBody>
          <a:bodyPr/>
          <a:lstStyle>
            <a:lvl1pPr marL="171450" indent="-171450" algn="l">
              <a:buClr>
                <a:srgbClr val="97999B"/>
              </a:buClr>
              <a:buSzPct val="100000"/>
              <a:buFont typeface="Symbol"/>
              <a:buChar char="·"/>
              <a:defRPr sz="1400" b="0">
                <a:solidFill>
                  <a:srgbClr val="53565A"/>
                </a:solidFill>
              </a:defRPr>
            </a:lvl1pPr>
            <a:lvl2pPr marL="342900" indent="-171450" algn="l">
              <a:buClr>
                <a:srgbClr val="97999B"/>
              </a:buClr>
              <a:buSzPct val="100000"/>
              <a:buFont typeface="Arial"/>
              <a:buChar char="–"/>
              <a:defRPr sz="1400" b="0">
                <a:solidFill>
                  <a:srgbClr val="53565A"/>
                </a:solidFill>
              </a:defRPr>
            </a:lvl2pPr>
            <a:lvl3pPr marL="514350" indent="-171450" algn="l">
              <a:buClr>
                <a:srgbClr val="97999B"/>
              </a:buClr>
              <a:buSzPct val="100000"/>
              <a:buFont typeface="Symbol"/>
              <a:buChar char="·"/>
              <a:defRPr sz="1400" b="0">
                <a:solidFill>
                  <a:srgbClr val="53565A"/>
                </a:solidFill>
              </a:defRPr>
            </a:lvl3pPr>
            <a:lvl4pPr marL="685800" indent="-171450" algn="l">
              <a:buClr>
                <a:srgbClr val="97999B"/>
              </a:buClr>
              <a:buSzPct val="100000"/>
              <a:buFont typeface="Arial"/>
              <a:buChar char="–"/>
              <a:defRPr sz="1400" b="0">
                <a:solidFill>
                  <a:srgbClr val="53565A"/>
                </a:solidFill>
              </a:defRPr>
            </a:lvl4pPr>
            <a:lvl5pPr marL="857250" indent="-171450" algn="l">
              <a:buClr>
                <a:srgbClr val="97999B"/>
              </a:buClr>
              <a:buSzPct val="100000"/>
              <a:buFont typeface="Symbol"/>
              <a:buChar char="·"/>
              <a:defRPr sz="1400" b="0">
                <a:solidFill>
                  <a:srgbClr val="53565A"/>
                </a:solidFill>
              </a:defRPr>
            </a:lvl5pPr>
            <a:lvl6pPr marL="1028700" indent="-171450" algn="l">
              <a:buClr>
                <a:srgbClr val="97999B"/>
              </a:buClr>
              <a:buSzPct val="100000"/>
              <a:buFont typeface="Arial"/>
              <a:buChar char="–"/>
              <a:defRPr sz="1400" b="0">
                <a:solidFill>
                  <a:srgbClr val="53565A"/>
                </a:solidFill>
              </a:defRPr>
            </a:lvl6pPr>
            <a:lvl7pPr marL="1200150" indent="-171450" algn="l">
              <a:buClr>
                <a:srgbClr val="97999B"/>
              </a:buClr>
              <a:buSzPct val="100000"/>
              <a:buFont typeface="Symbol"/>
              <a:buChar char="·"/>
              <a:defRPr sz="1400" b="0">
                <a:solidFill>
                  <a:srgbClr val="53565A"/>
                </a:solidFill>
              </a:defRPr>
            </a:lvl7pPr>
            <a:lvl8pPr marL="1371600" indent="-171450" algn="l">
              <a:buClr>
                <a:srgbClr val="97999B"/>
              </a:buClr>
              <a:buSzPct val="100000"/>
              <a:buFont typeface="Arial"/>
              <a:buChar char="–"/>
              <a:defRPr sz="1400" b="0">
                <a:solidFill>
                  <a:srgbClr val="53565A"/>
                </a:solidFill>
              </a:defRPr>
            </a:lvl8pPr>
            <a:lvl9pPr marL="1543050" indent="-171450" algn="l">
              <a:buClr>
                <a:srgbClr val="97999B"/>
              </a:buClr>
              <a:buSzPct val="100000"/>
              <a:buFont typeface="Symbol"/>
              <a:buChar char="·"/>
              <a:defRPr sz="1400" b="0">
                <a:solidFill>
                  <a:srgbClr val="53565A"/>
                </a:solidFill>
              </a:defRPr>
            </a:lvl9pPr>
          </a:lstStyle>
          <a:p>
            <a:pPr lvl="0"/>
            <a:r>
              <a:rPr lang="en-US" dirty="0" smtClean="0"/>
              <a:t>Click to edit Master text styles</a:t>
            </a:r>
          </a:p>
          <a:p>
            <a:pPr lvl="1"/>
            <a:r>
              <a:rPr lang="en-US" dirty="0" smtClean="0"/>
              <a:t>Bullet level 2</a:t>
            </a:r>
          </a:p>
          <a:p>
            <a:pPr lvl="2"/>
            <a:r>
              <a:rPr lang="en-US" dirty="0" smtClean="0"/>
              <a:t>Bullet level 3</a:t>
            </a:r>
          </a:p>
          <a:p>
            <a:pPr lvl="3"/>
            <a:r>
              <a:rPr lang="en-US" dirty="0" smtClean="0"/>
              <a:t>Bullet level 4</a:t>
            </a:r>
          </a:p>
          <a:p>
            <a:pPr lvl="4"/>
            <a:r>
              <a:rPr lang="en-US" dirty="0" smtClean="0"/>
              <a:t>Bullet level 5</a:t>
            </a:r>
          </a:p>
          <a:p>
            <a:pPr lvl="5"/>
            <a:r>
              <a:rPr lang="en-US" dirty="0" smtClean="0"/>
              <a:t>Bullet level 6</a:t>
            </a:r>
          </a:p>
          <a:p>
            <a:pPr lvl="6"/>
            <a:r>
              <a:rPr lang="en-US" dirty="0" smtClean="0"/>
              <a:t>Bullet level 7</a:t>
            </a:r>
          </a:p>
          <a:p>
            <a:pPr lvl="7"/>
            <a:r>
              <a:rPr lang="en-US" dirty="0" smtClean="0"/>
              <a:t>Bullet level 8</a:t>
            </a:r>
          </a:p>
          <a:p>
            <a:pPr lvl="8"/>
            <a:r>
              <a:rPr lang="en-US" dirty="0" smtClean="0"/>
              <a:t>Bullet level 9</a:t>
            </a:r>
            <a:endParaRPr lang="en-US" dirty="0"/>
          </a:p>
        </p:txBody>
      </p:sp>
      <p:sp>
        <p:nvSpPr>
          <p:cNvPr id="5" name="Content Placeholder 2"/>
          <p:cNvSpPr>
            <a:spLocks noGrp="1"/>
          </p:cNvSpPr>
          <p:nvPr>
            <p:ph sz="half" idx="10"/>
          </p:nvPr>
        </p:nvSpPr>
        <p:spPr>
          <a:xfrm>
            <a:off x="3209924" y="1295400"/>
            <a:ext cx="2743200" cy="4876800"/>
          </a:xfrm>
        </p:spPr>
        <p:txBody>
          <a:bodyPr/>
          <a:lstStyle>
            <a:lvl1pPr marL="171450" indent="-171450" algn="l">
              <a:buClr>
                <a:srgbClr val="97999B"/>
              </a:buClr>
              <a:buSzPct val="100000"/>
              <a:buFont typeface="Symbol"/>
              <a:buChar char="·"/>
              <a:defRPr sz="1400" b="0">
                <a:solidFill>
                  <a:srgbClr val="53565A"/>
                </a:solidFill>
              </a:defRPr>
            </a:lvl1pPr>
            <a:lvl2pPr marL="342900" indent="-171450" algn="l">
              <a:buClr>
                <a:srgbClr val="97999B"/>
              </a:buClr>
              <a:buSzPct val="100000"/>
              <a:buFont typeface="Arial"/>
              <a:buChar char="–"/>
              <a:defRPr sz="1400" b="0">
                <a:solidFill>
                  <a:srgbClr val="53565A"/>
                </a:solidFill>
              </a:defRPr>
            </a:lvl2pPr>
            <a:lvl3pPr marL="514350" indent="-171450" algn="l">
              <a:buClr>
                <a:srgbClr val="97999B"/>
              </a:buClr>
              <a:buSzPct val="100000"/>
              <a:buFont typeface="Symbol"/>
              <a:buChar char="·"/>
              <a:defRPr sz="1400" b="0">
                <a:solidFill>
                  <a:srgbClr val="53565A"/>
                </a:solidFill>
              </a:defRPr>
            </a:lvl3pPr>
            <a:lvl4pPr marL="685800" indent="-171450" algn="l">
              <a:buClr>
                <a:srgbClr val="97999B"/>
              </a:buClr>
              <a:buSzPct val="100000"/>
              <a:buFont typeface="Arial"/>
              <a:buChar char="–"/>
              <a:defRPr sz="1400" b="0">
                <a:solidFill>
                  <a:srgbClr val="53565A"/>
                </a:solidFill>
              </a:defRPr>
            </a:lvl4pPr>
            <a:lvl5pPr marL="857250" indent="-171450" algn="l">
              <a:buClr>
                <a:srgbClr val="97999B"/>
              </a:buClr>
              <a:buSzPct val="100000"/>
              <a:buFont typeface="Symbol"/>
              <a:buChar char="·"/>
              <a:defRPr sz="1400" b="0">
                <a:solidFill>
                  <a:srgbClr val="53565A"/>
                </a:solidFill>
              </a:defRPr>
            </a:lvl5pPr>
            <a:lvl6pPr marL="1028700" indent="-171450" algn="l">
              <a:buClr>
                <a:srgbClr val="97999B"/>
              </a:buClr>
              <a:buSzPct val="100000"/>
              <a:buFont typeface="Arial"/>
              <a:buChar char="–"/>
              <a:defRPr sz="1400" b="0">
                <a:solidFill>
                  <a:srgbClr val="53565A"/>
                </a:solidFill>
              </a:defRPr>
            </a:lvl6pPr>
            <a:lvl7pPr marL="1200150" indent="-171450" algn="l">
              <a:buClr>
                <a:srgbClr val="97999B"/>
              </a:buClr>
              <a:buSzPct val="100000"/>
              <a:buFont typeface="Symbol"/>
              <a:buChar char="·"/>
              <a:defRPr sz="1400" b="0">
                <a:solidFill>
                  <a:srgbClr val="53565A"/>
                </a:solidFill>
              </a:defRPr>
            </a:lvl7pPr>
            <a:lvl8pPr marL="1371600" indent="-171450" algn="l">
              <a:buClr>
                <a:srgbClr val="97999B"/>
              </a:buClr>
              <a:buSzPct val="100000"/>
              <a:buFont typeface="Arial"/>
              <a:buChar char="–"/>
              <a:defRPr sz="1400" b="0">
                <a:solidFill>
                  <a:srgbClr val="53565A"/>
                </a:solidFill>
              </a:defRPr>
            </a:lvl8pPr>
            <a:lvl9pPr marL="1543050" indent="-171450" algn="l">
              <a:buClr>
                <a:srgbClr val="97999B"/>
              </a:buClr>
              <a:buSzPct val="100000"/>
              <a:buFont typeface="Symbol"/>
              <a:buChar char="·"/>
              <a:defRPr sz="1400" b="0">
                <a:solidFill>
                  <a:srgbClr val="53565A"/>
                </a:solidFill>
              </a:defRPr>
            </a:lvl9pPr>
          </a:lstStyle>
          <a:p>
            <a:pPr lvl="0"/>
            <a:r>
              <a:rPr lang="en-US" dirty="0" smtClean="0"/>
              <a:t>Click to edit Master text styles</a:t>
            </a:r>
          </a:p>
          <a:p>
            <a:pPr lvl="1"/>
            <a:r>
              <a:rPr lang="en-US" dirty="0" smtClean="0"/>
              <a:t>Bullet level 2</a:t>
            </a:r>
          </a:p>
          <a:p>
            <a:pPr lvl="2"/>
            <a:r>
              <a:rPr lang="en-US" dirty="0" smtClean="0"/>
              <a:t>Bullet level 3</a:t>
            </a:r>
          </a:p>
          <a:p>
            <a:pPr lvl="3"/>
            <a:r>
              <a:rPr lang="en-US" dirty="0" smtClean="0"/>
              <a:t>Bullet level 4</a:t>
            </a:r>
          </a:p>
          <a:p>
            <a:pPr lvl="4"/>
            <a:r>
              <a:rPr lang="en-US" dirty="0" smtClean="0"/>
              <a:t>Bullet level 5</a:t>
            </a:r>
          </a:p>
          <a:p>
            <a:pPr lvl="5"/>
            <a:r>
              <a:rPr lang="en-US" dirty="0" smtClean="0"/>
              <a:t>Bullet level 6</a:t>
            </a:r>
          </a:p>
          <a:p>
            <a:pPr lvl="6"/>
            <a:r>
              <a:rPr lang="en-US" dirty="0" smtClean="0"/>
              <a:t>Bullet level 7</a:t>
            </a:r>
          </a:p>
          <a:p>
            <a:pPr lvl="7"/>
            <a:r>
              <a:rPr lang="en-US" dirty="0" smtClean="0"/>
              <a:t>Bullet level 8</a:t>
            </a:r>
          </a:p>
          <a:p>
            <a:pPr lvl="8"/>
            <a:r>
              <a:rPr lang="en-US" dirty="0" smtClean="0"/>
              <a:t>Bullet level 9</a:t>
            </a:r>
            <a:endParaRPr lang="en-US" dirty="0"/>
          </a:p>
        </p:txBody>
      </p:sp>
      <p:sp>
        <p:nvSpPr>
          <p:cNvPr id="3" name="Content Placeholder 1"/>
          <p:cNvSpPr>
            <a:spLocks noGrp="1"/>
          </p:cNvSpPr>
          <p:nvPr>
            <p:ph sz="half" idx="1"/>
          </p:nvPr>
        </p:nvSpPr>
        <p:spPr>
          <a:xfrm>
            <a:off x="140677" y="1295400"/>
            <a:ext cx="2743200" cy="4876800"/>
          </a:xfrm>
        </p:spPr>
        <p:txBody>
          <a:bodyPr/>
          <a:lstStyle>
            <a:lvl1pPr marL="171450" indent="-171450" algn="l">
              <a:buClr>
                <a:srgbClr val="97999B"/>
              </a:buClr>
              <a:buSzPct val="100000"/>
              <a:buFont typeface="Symbol"/>
              <a:buChar char="·"/>
              <a:defRPr sz="1400" b="0">
                <a:solidFill>
                  <a:srgbClr val="53565A"/>
                </a:solidFill>
              </a:defRPr>
            </a:lvl1pPr>
            <a:lvl2pPr marL="342900" indent="-171450" algn="l">
              <a:buClr>
                <a:srgbClr val="97999B"/>
              </a:buClr>
              <a:buSzPct val="100000"/>
              <a:buFont typeface="Arial"/>
              <a:buChar char="–"/>
              <a:defRPr sz="1400" b="0">
                <a:solidFill>
                  <a:srgbClr val="53565A"/>
                </a:solidFill>
              </a:defRPr>
            </a:lvl2pPr>
            <a:lvl3pPr marL="514350" indent="-171450" algn="l">
              <a:buClr>
                <a:srgbClr val="97999B"/>
              </a:buClr>
              <a:buSzPct val="100000"/>
              <a:buFont typeface="Symbol"/>
              <a:buChar char="·"/>
              <a:defRPr sz="1400" b="0">
                <a:solidFill>
                  <a:srgbClr val="53565A"/>
                </a:solidFill>
              </a:defRPr>
            </a:lvl3pPr>
            <a:lvl4pPr marL="685800" indent="-171450" algn="l">
              <a:buClr>
                <a:srgbClr val="97999B"/>
              </a:buClr>
              <a:buSzPct val="100000"/>
              <a:buFont typeface="Arial"/>
              <a:buChar char="–"/>
              <a:defRPr sz="1400" b="0">
                <a:solidFill>
                  <a:srgbClr val="53565A"/>
                </a:solidFill>
              </a:defRPr>
            </a:lvl4pPr>
            <a:lvl5pPr marL="857250" indent="-171450" algn="l">
              <a:buClr>
                <a:srgbClr val="97999B"/>
              </a:buClr>
              <a:buSzPct val="100000"/>
              <a:buFont typeface="Symbol"/>
              <a:buChar char="·"/>
              <a:defRPr sz="1400" b="0">
                <a:solidFill>
                  <a:srgbClr val="53565A"/>
                </a:solidFill>
              </a:defRPr>
            </a:lvl5pPr>
            <a:lvl6pPr marL="1028700" indent="-171450" algn="l">
              <a:buClr>
                <a:srgbClr val="97999B"/>
              </a:buClr>
              <a:buSzPct val="100000"/>
              <a:buFont typeface="Arial"/>
              <a:buChar char="–"/>
              <a:defRPr sz="1400" b="0">
                <a:solidFill>
                  <a:srgbClr val="53565A"/>
                </a:solidFill>
              </a:defRPr>
            </a:lvl6pPr>
            <a:lvl7pPr marL="1200150" indent="-171450" algn="l">
              <a:buClr>
                <a:srgbClr val="97999B"/>
              </a:buClr>
              <a:buSzPct val="100000"/>
              <a:buFont typeface="Symbol"/>
              <a:buChar char="·"/>
              <a:defRPr sz="1400" b="0">
                <a:solidFill>
                  <a:srgbClr val="53565A"/>
                </a:solidFill>
              </a:defRPr>
            </a:lvl7pPr>
            <a:lvl8pPr marL="1371600" indent="-171450" algn="l">
              <a:buClr>
                <a:srgbClr val="97999B"/>
              </a:buClr>
              <a:buSzPct val="100000"/>
              <a:buFont typeface="Arial"/>
              <a:buChar char="–"/>
              <a:defRPr sz="1400" b="0">
                <a:solidFill>
                  <a:srgbClr val="53565A"/>
                </a:solidFill>
              </a:defRPr>
            </a:lvl8pPr>
            <a:lvl9pPr marL="1543050" indent="-171450" algn="l">
              <a:buClr>
                <a:srgbClr val="97999B"/>
              </a:buClr>
              <a:buSzPct val="100000"/>
              <a:buFont typeface="Symbol"/>
              <a:buChar char="·"/>
              <a:defRPr sz="1400" b="0">
                <a:solidFill>
                  <a:srgbClr val="53565A"/>
                </a:solidFill>
              </a:defRPr>
            </a:lvl9pPr>
          </a:lstStyle>
          <a:p>
            <a:pPr lvl="0"/>
            <a:r>
              <a:rPr lang="en-US" dirty="0" smtClean="0"/>
              <a:t>Click to edit Master text styles</a:t>
            </a:r>
          </a:p>
          <a:p>
            <a:pPr lvl="1"/>
            <a:r>
              <a:rPr lang="en-US" dirty="0" smtClean="0"/>
              <a:t>Bullet level 2</a:t>
            </a:r>
          </a:p>
          <a:p>
            <a:pPr lvl="2"/>
            <a:r>
              <a:rPr lang="en-US" dirty="0" smtClean="0"/>
              <a:t>Bullet level 3</a:t>
            </a:r>
          </a:p>
          <a:p>
            <a:pPr lvl="3"/>
            <a:r>
              <a:rPr lang="en-US" dirty="0" smtClean="0"/>
              <a:t>Bullet level 4</a:t>
            </a:r>
          </a:p>
          <a:p>
            <a:pPr lvl="4"/>
            <a:r>
              <a:rPr lang="en-US" dirty="0" smtClean="0"/>
              <a:t>Bullet level 5</a:t>
            </a:r>
          </a:p>
          <a:p>
            <a:pPr lvl="5"/>
            <a:r>
              <a:rPr lang="en-US" dirty="0" smtClean="0"/>
              <a:t>Bullet level 6</a:t>
            </a:r>
          </a:p>
          <a:p>
            <a:pPr lvl="6"/>
            <a:r>
              <a:rPr lang="en-US" dirty="0" smtClean="0"/>
              <a:t>Bullet level 7</a:t>
            </a:r>
          </a:p>
          <a:p>
            <a:pPr lvl="7"/>
            <a:r>
              <a:rPr lang="en-US" dirty="0" smtClean="0"/>
              <a:t>Bullet level 8</a:t>
            </a:r>
          </a:p>
          <a:p>
            <a:pPr lvl="8"/>
            <a:r>
              <a:rPr lang="en-US" dirty="0" smtClean="0"/>
              <a:t>Bullet level 9</a:t>
            </a:r>
            <a:endParaRPr lang="en-US" dirty="0"/>
          </a:p>
        </p:txBody>
      </p:sp>
      <p:sp>
        <p:nvSpPr>
          <p:cNvPr id="2" name="Title 1"/>
          <p:cNvSpPr>
            <a:spLocks noGrp="1"/>
          </p:cNvSpPr>
          <p:nvPr>
            <p:ph type="title"/>
          </p:nvPr>
        </p:nvSpPr>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xmlns="" val="216055206"/>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Quad Page">
    <p:spTree>
      <p:nvGrpSpPr>
        <p:cNvPr id="1" name=""/>
        <p:cNvGrpSpPr/>
        <p:nvPr/>
      </p:nvGrpSpPr>
      <p:grpSpPr>
        <a:xfrm>
          <a:off x="0" y="0"/>
          <a:ext cx="0" cy="0"/>
          <a:chOff x="0" y="0"/>
          <a:chExt cx="0" cy="0"/>
        </a:xfrm>
      </p:grpSpPr>
      <p:sp>
        <p:nvSpPr>
          <p:cNvPr id="6" name="Content Placeholder 4"/>
          <p:cNvSpPr>
            <a:spLocks noGrp="1"/>
          </p:cNvSpPr>
          <p:nvPr>
            <p:ph sz="half" idx="11"/>
          </p:nvPr>
        </p:nvSpPr>
        <p:spPr>
          <a:xfrm>
            <a:off x="4712677" y="3886200"/>
            <a:ext cx="4290646" cy="2286000"/>
          </a:xfrm>
        </p:spPr>
        <p:txBody>
          <a:bodyPr/>
          <a:lstStyle>
            <a:lvl1pPr marL="171450" indent="-171450" algn="l">
              <a:buClr>
                <a:srgbClr val="97999B"/>
              </a:buClr>
              <a:buSzPct val="100000"/>
              <a:buFont typeface="Symbol"/>
              <a:buChar char="·"/>
              <a:defRPr sz="1400" b="0">
                <a:solidFill>
                  <a:srgbClr val="53565A"/>
                </a:solidFill>
              </a:defRPr>
            </a:lvl1pPr>
            <a:lvl2pPr marL="342900" indent="-171450" algn="l">
              <a:buClr>
                <a:srgbClr val="97999B"/>
              </a:buClr>
              <a:buSzPct val="100000"/>
              <a:buFont typeface="Arial"/>
              <a:buChar char="–"/>
              <a:defRPr sz="1400" b="0">
                <a:solidFill>
                  <a:srgbClr val="53565A"/>
                </a:solidFill>
              </a:defRPr>
            </a:lvl2pPr>
            <a:lvl3pPr marL="514350" indent="-171450" algn="l">
              <a:buClr>
                <a:srgbClr val="97999B"/>
              </a:buClr>
              <a:buSzPct val="100000"/>
              <a:buFont typeface="Symbol"/>
              <a:buChar char="·"/>
              <a:defRPr sz="1400" b="0">
                <a:solidFill>
                  <a:srgbClr val="53565A"/>
                </a:solidFill>
              </a:defRPr>
            </a:lvl3pPr>
            <a:lvl4pPr marL="685800" indent="-171450" algn="l">
              <a:buClr>
                <a:srgbClr val="97999B"/>
              </a:buClr>
              <a:buSzPct val="100000"/>
              <a:buFont typeface="Arial"/>
              <a:buChar char="–"/>
              <a:defRPr sz="1400" b="0">
                <a:solidFill>
                  <a:srgbClr val="53565A"/>
                </a:solidFill>
              </a:defRPr>
            </a:lvl4pPr>
            <a:lvl5pPr marL="857250" indent="-171450" algn="l">
              <a:buClr>
                <a:srgbClr val="97999B"/>
              </a:buClr>
              <a:buSzPct val="100000"/>
              <a:buFont typeface="Symbol"/>
              <a:buChar char="·"/>
              <a:defRPr sz="1400" b="0">
                <a:solidFill>
                  <a:srgbClr val="53565A"/>
                </a:solidFill>
              </a:defRPr>
            </a:lvl5pPr>
            <a:lvl6pPr marL="1028700" indent="-171450" algn="l">
              <a:buClr>
                <a:srgbClr val="97999B"/>
              </a:buClr>
              <a:buSzPct val="100000"/>
              <a:buFont typeface="Arial"/>
              <a:buChar char="–"/>
              <a:defRPr sz="1400" b="0">
                <a:solidFill>
                  <a:srgbClr val="53565A"/>
                </a:solidFill>
              </a:defRPr>
            </a:lvl6pPr>
            <a:lvl7pPr marL="1200150" indent="-171450" algn="l">
              <a:buClr>
                <a:srgbClr val="97999B"/>
              </a:buClr>
              <a:buSzPct val="100000"/>
              <a:buFont typeface="Symbol"/>
              <a:buChar char="·"/>
              <a:defRPr sz="1400" b="0">
                <a:solidFill>
                  <a:srgbClr val="53565A"/>
                </a:solidFill>
              </a:defRPr>
            </a:lvl7pPr>
            <a:lvl8pPr marL="1371600" indent="-171450" algn="l">
              <a:buClr>
                <a:srgbClr val="97999B"/>
              </a:buClr>
              <a:buSzPct val="100000"/>
              <a:buFont typeface="Arial"/>
              <a:buChar char="–"/>
              <a:defRPr sz="1400" b="0">
                <a:solidFill>
                  <a:srgbClr val="53565A"/>
                </a:solidFill>
              </a:defRPr>
            </a:lvl8pPr>
            <a:lvl9pPr marL="1543050" indent="-171450" algn="l">
              <a:buClr>
                <a:srgbClr val="97999B"/>
              </a:buClr>
              <a:buSzPct val="100000"/>
              <a:buFont typeface="Symbol"/>
              <a:buChar char="·"/>
              <a:defRPr sz="1400" b="0">
                <a:solidFill>
                  <a:srgbClr val="53565A"/>
                </a:solidFill>
              </a:defRPr>
            </a:lvl9pPr>
          </a:lstStyle>
          <a:p>
            <a:pPr lvl="0"/>
            <a:r>
              <a:rPr lang="en-US" dirty="0" smtClean="0"/>
              <a:t>Click to edit Master text styles</a:t>
            </a:r>
          </a:p>
          <a:p>
            <a:pPr lvl="1"/>
            <a:r>
              <a:rPr lang="en-US" dirty="0" smtClean="0"/>
              <a:t>Bullet level 2</a:t>
            </a:r>
          </a:p>
          <a:p>
            <a:pPr lvl="2"/>
            <a:r>
              <a:rPr lang="en-US" dirty="0" smtClean="0"/>
              <a:t>Bullet level 3</a:t>
            </a:r>
          </a:p>
          <a:p>
            <a:pPr lvl="3"/>
            <a:r>
              <a:rPr lang="en-US" dirty="0" smtClean="0"/>
              <a:t>Bullet level 4</a:t>
            </a:r>
          </a:p>
          <a:p>
            <a:pPr lvl="4"/>
            <a:r>
              <a:rPr lang="en-US" dirty="0" smtClean="0"/>
              <a:t>Bullet level 5</a:t>
            </a:r>
          </a:p>
          <a:p>
            <a:pPr lvl="5"/>
            <a:r>
              <a:rPr lang="en-US" dirty="0" smtClean="0"/>
              <a:t>Bullet level 6</a:t>
            </a:r>
          </a:p>
          <a:p>
            <a:pPr lvl="6"/>
            <a:r>
              <a:rPr lang="en-US" dirty="0" smtClean="0"/>
              <a:t>Bullet level 7</a:t>
            </a:r>
          </a:p>
          <a:p>
            <a:pPr lvl="7"/>
            <a:r>
              <a:rPr lang="en-US" dirty="0" smtClean="0"/>
              <a:t>Bullet level 8</a:t>
            </a:r>
          </a:p>
          <a:p>
            <a:pPr lvl="8"/>
            <a:r>
              <a:rPr lang="en-US" dirty="0" smtClean="0"/>
              <a:t>Bullet level 9</a:t>
            </a:r>
            <a:endParaRPr lang="en-US" dirty="0"/>
          </a:p>
        </p:txBody>
      </p:sp>
      <p:sp>
        <p:nvSpPr>
          <p:cNvPr id="5" name="Content Placeholder 3"/>
          <p:cNvSpPr>
            <a:spLocks noGrp="1"/>
          </p:cNvSpPr>
          <p:nvPr>
            <p:ph sz="half" idx="10"/>
          </p:nvPr>
        </p:nvSpPr>
        <p:spPr>
          <a:xfrm>
            <a:off x="140677" y="3886200"/>
            <a:ext cx="4290646" cy="2286000"/>
          </a:xfrm>
        </p:spPr>
        <p:txBody>
          <a:bodyPr/>
          <a:lstStyle>
            <a:lvl1pPr marL="171450" indent="-171450" algn="l">
              <a:buClr>
                <a:srgbClr val="97999B"/>
              </a:buClr>
              <a:buSzPct val="100000"/>
              <a:buFont typeface="Symbol"/>
              <a:buChar char="·"/>
              <a:defRPr sz="1400" b="0">
                <a:solidFill>
                  <a:srgbClr val="53565A"/>
                </a:solidFill>
              </a:defRPr>
            </a:lvl1pPr>
            <a:lvl2pPr marL="342900" indent="-171450" algn="l">
              <a:buClr>
                <a:srgbClr val="97999B"/>
              </a:buClr>
              <a:buSzPct val="100000"/>
              <a:buFont typeface="Arial"/>
              <a:buChar char="–"/>
              <a:defRPr sz="1400" b="0">
                <a:solidFill>
                  <a:srgbClr val="53565A"/>
                </a:solidFill>
              </a:defRPr>
            </a:lvl2pPr>
            <a:lvl3pPr marL="514350" indent="-171450" algn="l">
              <a:buClr>
                <a:srgbClr val="97999B"/>
              </a:buClr>
              <a:buSzPct val="100000"/>
              <a:buFont typeface="Symbol"/>
              <a:buChar char="·"/>
              <a:defRPr sz="1400" b="0">
                <a:solidFill>
                  <a:srgbClr val="53565A"/>
                </a:solidFill>
              </a:defRPr>
            </a:lvl3pPr>
            <a:lvl4pPr marL="685800" indent="-171450" algn="l">
              <a:buClr>
                <a:srgbClr val="97999B"/>
              </a:buClr>
              <a:buSzPct val="100000"/>
              <a:buFont typeface="Arial"/>
              <a:buChar char="–"/>
              <a:defRPr sz="1400" b="0">
                <a:solidFill>
                  <a:srgbClr val="53565A"/>
                </a:solidFill>
              </a:defRPr>
            </a:lvl4pPr>
            <a:lvl5pPr marL="857250" indent="-171450" algn="l">
              <a:buClr>
                <a:srgbClr val="97999B"/>
              </a:buClr>
              <a:buSzPct val="100000"/>
              <a:buFont typeface="Symbol"/>
              <a:buChar char="·"/>
              <a:defRPr sz="1400" b="0">
                <a:solidFill>
                  <a:srgbClr val="53565A"/>
                </a:solidFill>
              </a:defRPr>
            </a:lvl5pPr>
            <a:lvl6pPr marL="1028700" indent="-171450" algn="l">
              <a:buClr>
                <a:srgbClr val="97999B"/>
              </a:buClr>
              <a:buSzPct val="100000"/>
              <a:buFont typeface="Arial"/>
              <a:buChar char="–"/>
              <a:defRPr sz="1400" b="0">
                <a:solidFill>
                  <a:srgbClr val="53565A"/>
                </a:solidFill>
              </a:defRPr>
            </a:lvl6pPr>
            <a:lvl7pPr marL="1200150" indent="-171450" algn="l">
              <a:buClr>
                <a:srgbClr val="97999B"/>
              </a:buClr>
              <a:buSzPct val="100000"/>
              <a:buFont typeface="Symbol"/>
              <a:buChar char="·"/>
              <a:defRPr sz="1400" b="0">
                <a:solidFill>
                  <a:srgbClr val="53565A"/>
                </a:solidFill>
              </a:defRPr>
            </a:lvl7pPr>
            <a:lvl8pPr marL="1371600" indent="-171450" algn="l">
              <a:buClr>
                <a:srgbClr val="97999B"/>
              </a:buClr>
              <a:buSzPct val="100000"/>
              <a:buFont typeface="Arial"/>
              <a:buChar char="–"/>
              <a:defRPr sz="1400" b="0">
                <a:solidFill>
                  <a:srgbClr val="53565A"/>
                </a:solidFill>
              </a:defRPr>
            </a:lvl8pPr>
            <a:lvl9pPr marL="1543050" indent="-171450" algn="l">
              <a:buClr>
                <a:srgbClr val="97999B"/>
              </a:buClr>
              <a:buSzPct val="100000"/>
              <a:buFont typeface="Symbol"/>
              <a:buChar char="·"/>
              <a:defRPr sz="1400" b="0">
                <a:solidFill>
                  <a:srgbClr val="53565A"/>
                </a:solidFill>
              </a:defRPr>
            </a:lvl9pPr>
          </a:lstStyle>
          <a:p>
            <a:pPr lvl="0"/>
            <a:r>
              <a:rPr lang="en-US" dirty="0" smtClean="0"/>
              <a:t>Click to edit Master text styles</a:t>
            </a:r>
          </a:p>
          <a:p>
            <a:pPr lvl="1"/>
            <a:r>
              <a:rPr lang="en-US" dirty="0" smtClean="0"/>
              <a:t>Bullet level 2</a:t>
            </a:r>
          </a:p>
          <a:p>
            <a:pPr lvl="2"/>
            <a:r>
              <a:rPr lang="en-US" dirty="0" smtClean="0"/>
              <a:t>Bullet level 3</a:t>
            </a:r>
          </a:p>
          <a:p>
            <a:pPr lvl="3"/>
            <a:r>
              <a:rPr lang="en-US" dirty="0" smtClean="0"/>
              <a:t>Bullet level 4</a:t>
            </a:r>
          </a:p>
          <a:p>
            <a:pPr lvl="4"/>
            <a:r>
              <a:rPr lang="en-US" dirty="0" smtClean="0"/>
              <a:t>Bullet level 5</a:t>
            </a:r>
          </a:p>
          <a:p>
            <a:pPr lvl="5"/>
            <a:r>
              <a:rPr lang="en-US" dirty="0" smtClean="0"/>
              <a:t>Bullet level 6</a:t>
            </a:r>
          </a:p>
          <a:p>
            <a:pPr lvl="6"/>
            <a:r>
              <a:rPr lang="en-US" dirty="0" smtClean="0"/>
              <a:t>Bullet level 7</a:t>
            </a:r>
          </a:p>
          <a:p>
            <a:pPr lvl="7"/>
            <a:r>
              <a:rPr lang="en-US" dirty="0" smtClean="0"/>
              <a:t>Bullet level 8</a:t>
            </a:r>
          </a:p>
          <a:p>
            <a:pPr lvl="8"/>
            <a:r>
              <a:rPr lang="en-US" dirty="0" smtClean="0"/>
              <a:t>Bullet level 9</a:t>
            </a:r>
            <a:endParaRPr lang="en-US" dirty="0"/>
          </a:p>
        </p:txBody>
      </p:sp>
      <p:sp>
        <p:nvSpPr>
          <p:cNvPr id="4" name="Content Placeholder 2"/>
          <p:cNvSpPr>
            <a:spLocks noGrp="1"/>
          </p:cNvSpPr>
          <p:nvPr>
            <p:ph sz="half" idx="2"/>
          </p:nvPr>
        </p:nvSpPr>
        <p:spPr>
          <a:xfrm>
            <a:off x="4712677" y="1295400"/>
            <a:ext cx="4290646" cy="2286000"/>
          </a:xfrm>
        </p:spPr>
        <p:txBody>
          <a:bodyPr/>
          <a:lstStyle>
            <a:lvl1pPr marL="171450" indent="-171450" algn="l">
              <a:buClr>
                <a:srgbClr val="97999B"/>
              </a:buClr>
              <a:buSzPct val="100000"/>
              <a:buFont typeface="Symbol"/>
              <a:buChar char="·"/>
              <a:defRPr sz="1400" b="0">
                <a:solidFill>
                  <a:srgbClr val="53565A"/>
                </a:solidFill>
              </a:defRPr>
            </a:lvl1pPr>
            <a:lvl2pPr marL="342900" indent="-171450" algn="l">
              <a:buClr>
                <a:srgbClr val="97999B"/>
              </a:buClr>
              <a:buSzPct val="100000"/>
              <a:buFont typeface="Arial"/>
              <a:buChar char="–"/>
              <a:defRPr sz="1400" b="0">
                <a:solidFill>
                  <a:srgbClr val="53565A"/>
                </a:solidFill>
              </a:defRPr>
            </a:lvl2pPr>
            <a:lvl3pPr marL="514350" indent="-171450" algn="l">
              <a:buClr>
                <a:srgbClr val="97999B"/>
              </a:buClr>
              <a:buSzPct val="100000"/>
              <a:buFont typeface="Symbol"/>
              <a:buChar char="·"/>
              <a:defRPr sz="1400" b="0">
                <a:solidFill>
                  <a:srgbClr val="53565A"/>
                </a:solidFill>
              </a:defRPr>
            </a:lvl3pPr>
            <a:lvl4pPr marL="685800" indent="-171450" algn="l">
              <a:buClr>
                <a:srgbClr val="97999B"/>
              </a:buClr>
              <a:buSzPct val="100000"/>
              <a:buFont typeface="Arial"/>
              <a:buChar char="–"/>
              <a:defRPr sz="1400" b="0">
                <a:solidFill>
                  <a:srgbClr val="53565A"/>
                </a:solidFill>
              </a:defRPr>
            </a:lvl4pPr>
            <a:lvl5pPr marL="857250" indent="-171450" algn="l">
              <a:buClr>
                <a:srgbClr val="97999B"/>
              </a:buClr>
              <a:buSzPct val="100000"/>
              <a:buFont typeface="Symbol"/>
              <a:buChar char="·"/>
              <a:defRPr sz="1400" b="0">
                <a:solidFill>
                  <a:srgbClr val="53565A"/>
                </a:solidFill>
              </a:defRPr>
            </a:lvl5pPr>
            <a:lvl6pPr marL="1028700" indent="-171450" algn="l">
              <a:buClr>
                <a:srgbClr val="97999B"/>
              </a:buClr>
              <a:buSzPct val="100000"/>
              <a:buFont typeface="Arial"/>
              <a:buChar char="–"/>
              <a:defRPr sz="1400" b="0">
                <a:solidFill>
                  <a:srgbClr val="53565A"/>
                </a:solidFill>
              </a:defRPr>
            </a:lvl6pPr>
            <a:lvl7pPr marL="1200150" indent="-171450" algn="l">
              <a:buClr>
                <a:srgbClr val="97999B"/>
              </a:buClr>
              <a:buSzPct val="100000"/>
              <a:buFont typeface="Symbol"/>
              <a:buChar char="·"/>
              <a:defRPr sz="1400" b="0">
                <a:solidFill>
                  <a:srgbClr val="53565A"/>
                </a:solidFill>
              </a:defRPr>
            </a:lvl7pPr>
            <a:lvl8pPr marL="1371600" indent="-171450" algn="l">
              <a:buClr>
                <a:srgbClr val="97999B"/>
              </a:buClr>
              <a:buSzPct val="100000"/>
              <a:buFont typeface="Arial"/>
              <a:buChar char="–"/>
              <a:defRPr sz="1400" b="0">
                <a:solidFill>
                  <a:srgbClr val="53565A"/>
                </a:solidFill>
              </a:defRPr>
            </a:lvl8pPr>
            <a:lvl9pPr marL="1543050" indent="-171450" algn="l">
              <a:buClr>
                <a:srgbClr val="97999B"/>
              </a:buClr>
              <a:buSzPct val="100000"/>
              <a:buFont typeface="Symbol"/>
              <a:buChar char="·"/>
              <a:defRPr sz="1400" b="0">
                <a:solidFill>
                  <a:srgbClr val="53565A"/>
                </a:solidFill>
              </a:defRPr>
            </a:lvl9pPr>
          </a:lstStyle>
          <a:p>
            <a:pPr lvl="0"/>
            <a:r>
              <a:rPr lang="en-US" dirty="0" smtClean="0"/>
              <a:t>Click to edit Master text styles</a:t>
            </a:r>
          </a:p>
          <a:p>
            <a:pPr lvl="1"/>
            <a:r>
              <a:rPr lang="en-US" dirty="0" smtClean="0"/>
              <a:t>Bullet level 2</a:t>
            </a:r>
          </a:p>
          <a:p>
            <a:pPr lvl="2"/>
            <a:r>
              <a:rPr lang="en-US" dirty="0" smtClean="0"/>
              <a:t>Bullet level 3</a:t>
            </a:r>
          </a:p>
          <a:p>
            <a:pPr lvl="3"/>
            <a:r>
              <a:rPr lang="en-US" dirty="0" smtClean="0"/>
              <a:t>Bullet level 4</a:t>
            </a:r>
          </a:p>
          <a:p>
            <a:pPr lvl="4"/>
            <a:r>
              <a:rPr lang="en-US" dirty="0" smtClean="0"/>
              <a:t>Bullet level 5</a:t>
            </a:r>
          </a:p>
          <a:p>
            <a:pPr lvl="5"/>
            <a:r>
              <a:rPr lang="en-US" dirty="0" smtClean="0"/>
              <a:t>Bullet level 6</a:t>
            </a:r>
          </a:p>
          <a:p>
            <a:pPr lvl="6"/>
            <a:r>
              <a:rPr lang="en-US" dirty="0" smtClean="0"/>
              <a:t>Bullet level 7</a:t>
            </a:r>
          </a:p>
          <a:p>
            <a:pPr lvl="7"/>
            <a:r>
              <a:rPr lang="en-US" dirty="0" smtClean="0"/>
              <a:t>Bullet level 8</a:t>
            </a:r>
          </a:p>
          <a:p>
            <a:pPr lvl="8"/>
            <a:r>
              <a:rPr lang="en-US" dirty="0" smtClean="0"/>
              <a:t>Bullet level 9</a:t>
            </a:r>
            <a:endParaRPr lang="en-US" dirty="0"/>
          </a:p>
        </p:txBody>
      </p:sp>
      <p:sp>
        <p:nvSpPr>
          <p:cNvPr id="3" name="Content Placeholder 1"/>
          <p:cNvSpPr>
            <a:spLocks noGrp="1"/>
          </p:cNvSpPr>
          <p:nvPr>
            <p:ph sz="half" idx="1"/>
          </p:nvPr>
        </p:nvSpPr>
        <p:spPr>
          <a:xfrm>
            <a:off x="140677" y="1295400"/>
            <a:ext cx="4290646" cy="2286000"/>
          </a:xfrm>
        </p:spPr>
        <p:txBody>
          <a:bodyPr/>
          <a:lstStyle>
            <a:lvl1pPr marL="171450" indent="-171450" algn="l">
              <a:buClr>
                <a:srgbClr val="97999B"/>
              </a:buClr>
              <a:buSzPct val="100000"/>
              <a:buFont typeface="Symbol"/>
              <a:buChar char="·"/>
              <a:defRPr sz="1400" b="0">
                <a:solidFill>
                  <a:srgbClr val="53565A"/>
                </a:solidFill>
              </a:defRPr>
            </a:lvl1pPr>
            <a:lvl2pPr marL="342900" indent="-171450" algn="l">
              <a:buClr>
                <a:srgbClr val="97999B"/>
              </a:buClr>
              <a:buSzPct val="100000"/>
              <a:buFont typeface="Arial"/>
              <a:buChar char="–"/>
              <a:defRPr sz="1400" b="0">
                <a:solidFill>
                  <a:srgbClr val="53565A"/>
                </a:solidFill>
              </a:defRPr>
            </a:lvl2pPr>
            <a:lvl3pPr marL="514350" indent="-171450" algn="l">
              <a:buClr>
                <a:srgbClr val="97999B"/>
              </a:buClr>
              <a:buSzPct val="100000"/>
              <a:buFont typeface="Symbol"/>
              <a:buChar char="·"/>
              <a:defRPr sz="1400" b="0">
                <a:solidFill>
                  <a:srgbClr val="53565A"/>
                </a:solidFill>
              </a:defRPr>
            </a:lvl3pPr>
            <a:lvl4pPr marL="685800" indent="-171450" algn="l">
              <a:buClr>
                <a:srgbClr val="97999B"/>
              </a:buClr>
              <a:buSzPct val="100000"/>
              <a:buFont typeface="Arial"/>
              <a:buChar char="–"/>
              <a:defRPr sz="1400" b="0">
                <a:solidFill>
                  <a:srgbClr val="53565A"/>
                </a:solidFill>
              </a:defRPr>
            </a:lvl4pPr>
            <a:lvl5pPr marL="857250" indent="-171450" algn="l">
              <a:buClr>
                <a:srgbClr val="97999B"/>
              </a:buClr>
              <a:buSzPct val="100000"/>
              <a:buFont typeface="Symbol"/>
              <a:buChar char="·"/>
              <a:defRPr sz="1400" b="0">
                <a:solidFill>
                  <a:srgbClr val="53565A"/>
                </a:solidFill>
              </a:defRPr>
            </a:lvl5pPr>
            <a:lvl6pPr marL="1028700" indent="-171450" algn="l">
              <a:buClr>
                <a:srgbClr val="97999B"/>
              </a:buClr>
              <a:buSzPct val="100000"/>
              <a:buFont typeface="Arial"/>
              <a:buChar char="–"/>
              <a:defRPr sz="1400" b="0">
                <a:solidFill>
                  <a:srgbClr val="53565A"/>
                </a:solidFill>
              </a:defRPr>
            </a:lvl6pPr>
            <a:lvl7pPr marL="1200150" indent="-171450" algn="l">
              <a:buClr>
                <a:srgbClr val="97999B"/>
              </a:buClr>
              <a:buSzPct val="100000"/>
              <a:buFont typeface="Symbol"/>
              <a:buChar char="·"/>
              <a:defRPr sz="1400" b="0">
                <a:solidFill>
                  <a:srgbClr val="53565A"/>
                </a:solidFill>
              </a:defRPr>
            </a:lvl7pPr>
            <a:lvl8pPr marL="1371600" indent="-171450" algn="l">
              <a:buClr>
                <a:srgbClr val="97999B"/>
              </a:buClr>
              <a:buSzPct val="100000"/>
              <a:buFont typeface="Arial"/>
              <a:buChar char="–"/>
              <a:defRPr sz="1400" b="0">
                <a:solidFill>
                  <a:srgbClr val="53565A"/>
                </a:solidFill>
              </a:defRPr>
            </a:lvl8pPr>
            <a:lvl9pPr marL="1543050" indent="-171450" algn="l">
              <a:buClr>
                <a:srgbClr val="97999B"/>
              </a:buClr>
              <a:buSzPct val="100000"/>
              <a:buFont typeface="Symbol"/>
              <a:buChar char="·"/>
              <a:defRPr sz="1400" b="0">
                <a:solidFill>
                  <a:srgbClr val="53565A"/>
                </a:solidFill>
              </a:defRPr>
            </a:lvl9pPr>
          </a:lstStyle>
          <a:p>
            <a:pPr lvl="0"/>
            <a:r>
              <a:rPr lang="en-US" dirty="0" smtClean="0"/>
              <a:t>Click to edit Master text styles</a:t>
            </a:r>
          </a:p>
          <a:p>
            <a:pPr lvl="1"/>
            <a:r>
              <a:rPr lang="en-US" dirty="0" smtClean="0"/>
              <a:t>Bullet level 2</a:t>
            </a:r>
          </a:p>
          <a:p>
            <a:pPr lvl="2"/>
            <a:r>
              <a:rPr lang="en-US" dirty="0" smtClean="0"/>
              <a:t>Bullet level 3</a:t>
            </a:r>
          </a:p>
          <a:p>
            <a:pPr lvl="3"/>
            <a:r>
              <a:rPr lang="en-US" dirty="0" smtClean="0"/>
              <a:t>Bullet level 4</a:t>
            </a:r>
          </a:p>
          <a:p>
            <a:pPr lvl="4"/>
            <a:r>
              <a:rPr lang="en-US" dirty="0" smtClean="0"/>
              <a:t>Bullet level 5</a:t>
            </a:r>
          </a:p>
          <a:p>
            <a:pPr lvl="5"/>
            <a:r>
              <a:rPr lang="en-US" dirty="0" smtClean="0"/>
              <a:t>Bullet level 6</a:t>
            </a:r>
          </a:p>
          <a:p>
            <a:pPr lvl="6"/>
            <a:r>
              <a:rPr lang="en-US" dirty="0" smtClean="0"/>
              <a:t>Bullet level 7</a:t>
            </a:r>
          </a:p>
          <a:p>
            <a:pPr lvl="7"/>
            <a:r>
              <a:rPr lang="en-US" dirty="0" smtClean="0"/>
              <a:t>Bullet level 8</a:t>
            </a:r>
          </a:p>
          <a:p>
            <a:pPr lvl="8"/>
            <a:r>
              <a:rPr lang="en-US" dirty="0" smtClean="0"/>
              <a:t>Bullet level 9</a:t>
            </a:r>
            <a:endParaRPr lang="en-US" dirty="0"/>
          </a:p>
        </p:txBody>
      </p:sp>
      <p:sp>
        <p:nvSpPr>
          <p:cNvPr id="2" name="Title 1"/>
          <p:cNvSpPr>
            <a:spLocks noGrp="1"/>
          </p:cNvSpPr>
          <p:nvPr>
            <p:ph type="title"/>
          </p:nvPr>
        </p:nvSpPr>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xmlns="" val="1107132444"/>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4" name="Content Placeholder 1"/>
          <p:cNvSpPr>
            <a:spLocks noGrp="1"/>
          </p:cNvSpPr>
          <p:nvPr>
            <p:ph idx="1"/>
          </p:nvPr>
        </p:nvSpPr>
        <p:spPr>
          <a:xfrm>
            <a:off x="141289" y="1295400"/>
            <a:ext cx="8850312" cy="4876800"/>
          </a:xfrm>
        </p:spPr>
        <p:txBody>
          <a:bodyPr/>
          <a:lstStyle>
            <a:lvl1pPr marL="171450" indent="-171450" algn="l">
              <a:buClr>
                <a:srgbClr val="97999B"/>
              </a:buClr>
              <a:buSzPct val="100000"/>
              <a:buFont typeface="Symbol"/>
              <a:buChar char="·"/>
              <a:defRPr b="0">
                <a:solidFill>
                  <a:srgbClr val="53565A"/>
                </a:solidFill>
              </a:defRPr>
            </a:lvl1pPr>
            <a:lvl2pPr marL="342900" indent="-171450" algn="l">
              <a:buClr>
                <a:srgbClr val="97999B"/>
              </a:buClr>
              <a:buSzPct val="100000"/>
              <a:buFont typeface="Arial"/>
              <a:buChar char="–"/>
              <a:defRPr b="0">
                <a:solidFill>
                  <a:srgbClr val="53565A"/>
                </a:solidFill>
              </a:defRPr>
            </a:lvl2pPr>
            <a:lvl3pPr marL="514350" indent="-171450" algn="l">
              <a:buClr>
                <a:srgbClr val="97999B"/>
              </a:buClr>
              <a:buSzPct val="100000"/>
              <a:buFont typeface="Symbol"/>
              <a:buChar char="·"/>
              <a:defRPr b="0">
                <a:solidFill>
                  <a:srgbClr val="53565A"/>
                </a:solidFill>
              </a:defRPr>
            </a:lvl3pPr>
            <a:lvl4pPr marL="685800" indent="-171450" algn="l">
              <a:buClr>
                <a:srgbClr val="97999B"/>
              </a:buClr>
              <a:buSzPct val="100000"/>
              <a:buFont typeface="Arial"/>
              <a:buChar char="–"/>
              <a:defRPr b="0">
                <a:solidFill>
                  <a:srgbClr val="53565A"/>
                </a:solidFill>
              </a:defRPr>
            </a:lvl4pPr>
            <a:lvl5pPr marL="857250" indent="-171450" algn="l">
              <a:buClr>
                <a:srgbClr val="97999B"/>
              </a:buClr>
              <a:buSzPct val="100000"/>
              <a:buFont typeface="Symbol"/>
              <a:buChar char="·"/>
              <a:defRPr b="0">
                <a:solidFill>
                  <a:srgbClr val="53565A"/>
                </a:solidFill>
              </a:defRPr>
            </a:lvl5pPr>
            <a:lvl6pPr marL="1028700" indent="-171450" algn="l">
              <a:buClr>
                <a:srgbClr val="97999B"/>
              </a:buClr>
              <a:buSzPct val="100000"/>
              <a:buFont typeface="Arial"/>
              <a:buChar char="–"/>
              <a:defRPr b="0">
                <a:solidFill>
                  <a:srgbClr val="53565A"/>
                </a:solidFill>
              </a:defRPr>
            </a:lvl6pPr>
            <a:lvl7pPr marL="1200150" indent="-171450" algn="l">
              <a:buClr>
                <a:srgbClr val="97999B"/>
              </a:buClr>
              <a:buSzPct val="100000"/>
              <a:buFont typeface="Symbol"/>
              <a:buChar char="·"/>
              <a:defRPr b="0">
                <a:solidFill>
                  <a:srgbClr val="53565A"/>
                </a:solidFill>
              </a:defRPr>
            </a:lvl7pPr>
            <a:lvl8pPr marL="1371600" indent="-171450" algn="l">
              <a:buClr>
                <a:srgbClr val="97999B"/>
              </a:buClr>
              <a:buSzPct val="100000"/>
              <a:buFont typeface="Arial"/>
              <a:buChar char="–"/>
              <a:defRPr b="0">
                <a:solidFill>
                  <a:srgbClr val="53565A"/>
                </a:solidFill>
              </a:defRPr>
            </a:lvl8pPr>
            <a:lvl9pPr marL="1543050" indent="-171450" algn="l">
              <a:buClr>
                <a:srgbClr val="97999B"/>
              </a:buClr>
              <a:buSzPct val="100000"/>
              <a:buFont typeface="Symbol"/>
              <a:buChar char="·"/>
              <a:defRPr b="0">
                <a:solidFill>
                  <a:srgbClr val="53565A"/>
                </a:solidFill>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a:solidFill>
            <a:schemeClr val="bg1"/>
          </a:solidFill>
        </p:spPr>
        <p:txBody>
          <a:bodyPr/>
          <a:lstStyle/>
          <a:p>
            <a:r>
              <a:rPr lang="en-US" smtClean="0"/>
              <a:t>Click to edit Master title style</a:t>
            </a:r>
            <a:endParaRPr lang="en-US" dirty="0"/>
          </a:p>
        </p:txBody>
      </p:sp>
    </p:spTree>
    <p:extLst>
      <p:ext uri="{BB962C8B-B14F-4D97-AF65-F5344CB8AC3E}">
        <p14:creationId xmlns:p14="http://schemas.microsoft.com/office/powerpoint/2010/main" xmlns="" val="5253863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4" name="Content Placeholder 2"/>
          <p:cNvSpPr>
            <a:spLocks noGrp="1"/>
          </p:cNvSpPr>
          <p:nvPr>
            <p:ph sz="half" idx="2"/>
          </p:nvPr>
        </p:nvSpPr>
        <p:spPr>
          <a:xfrm>
            <a:off x="4712677" y="1295400"/>
            <a:ext cx="4290646" cy="4876800"/>
          </a:xfrm>
        </p:spPr>
        <p:txBody>
          <a:bodyPr/>
          <a:lstStyle>
            <a:lvl1pPr marL="171450" indent="-171450" algn="l">
              <a:buClr>
                <a:srgbClr val="CB6015"/>
              </a:buClr>
              <a:buSzPct val="80000"/>
              <a:buFont typeface="Arial"/>
              <a:buChar char="▼"/>
              <a:defRPr sz="1400" b="0">
                <a:solidFill>
                  <a:srgbClr val="53565A"/>
                </a:solidFill>
              </a:defRPr>
            </a:lvl1pPr>
            <a:lvl2pPr marL="342900" indent="-171450" algn="l">
              <a:buClr>
                <a:srgbClr val="CB6015"/>
              </a:buClr>
              <a:buSzPct val="100000"/>
              <a:buFont typeface="Arial"/>
              <a:buChar char="–"/>
              <a:defRPr sz="1400" b="0">
                <a:solidFill>
                  <a:srgbClr val="53565A"/>
                </a:solidFill>
              </a:defRPr>
            </a:lvl2pPr>
            <a:lvl3pPr marL="514350" indent="-171450" algn="l">
              <a:buClr>
                <a:srgbClr val="CB6015"/>
              </a:buClr>
              <a:buSzPct val="100000"/>
              <a:buFont typeface="Symbol"/>
              <a:buChar char="·"/>
              <a:defRPr sz="1400" b="0">
                <a:solidFill>
                  <a:srgbClr val="53565A"/>
                </a:solidFill>
              </a:defRPr>
            </a:lvl3pPr>
            <a:lvl4pPr marL="685800" indent="-171450" algn="l">
              <a:buClr>
                <a:srgbClr val="CB6015"/>
              </a:buClr>
              <a:buSzPct val="100000"/>
              <a:buFont typeface="Arial"/>
              <a:buChar char="–"/>
              <a:defRPr sz="1400" b="0">
                <a:solidFill>
                  <a:srgbClr val="53565A"/>
                </a:solidFill>
              </a:defRPr>
            </a:lvl4pPr>
            <a:lvl5pPr marL="857250" indent="-171450" algn="l">
              <a:buClr>
                <a:srgbClr val="CB6015"/>
              </a:buClr>
              <a:buSzPct val="100000"/>
              <a:buFont typeface="Symbol"/>
              <a:buChar char="·"/>
              <a:defRPr sz="1400" b="0">
                <a:solidFill>
                  <a:srgbClr val="53565A"/>
                </a:solidFill>
              </a:defRPr>
            </a:lvl5pPr>
            <a:lvl6pPr marL="1028700" indent="-171450" algn="l">
              <a:buClr>
                <a:srgbClr val="CB6015"/>
              </a:buClr>
              <a:buSzPct val="100000"/>
              <a:buFont typeface="Arial"/>
              <a:buChar char="–"/>
              <a:defRPr sz="1400" b="0">
                <a:solidFill>
                  <a:srgbClr val="53565A"/>
                </a:solidFill>
              </a:defRPr>
            </a:lvl6pPr>
            <a:lvl7pPr marL="1200150" indent="-171450" algn="l">
              <a:buClr>
                <a:srgbClr val="CB6015"/>
              </a:buClr>
              <a:buSzPct val="100000"/>
              <a:buFont typeface="Symbol"/>
              <a:buChar char="·"/>
              <a:defRPr sz="1400" b="0">
                <a:solidFill>
                  <a:srgbClr val="53565A"/>
                </a:solidFill>
              </a:defRPr>
            </a:lvl7pPr>
            <a:lvl8pPr marL="1371600" indent="-171450" algn="l">
              <a:buClr>
                <a:srgbClr val="CB6015"/>
              </a:buClr>
              <a:buSzPct val="100000"/>
              <a:buFont typeface="Arial"/>
              <a:buChar char="–"/>
              <a:defRPr sz="1400" b="0">
                <a:solidFill>
                  <a:srgbClr val="53565A"/>
                </a:solidFill>
              </a:defRPr>
            </a:lvl8pPr>
            <a:lvl9pPr marL="1543050" indent="-171450" algn="l">
              <a:buClr>
                <a:srgbClr val="CB6015"/>
              </a:buClr>
              <a:buSzPct val="100000"/>
              <a:buFont typeface="Symbol"/>
              <a:buChar char="·"/>
              <a:defRPr sz="1400" b="0">
                <a:solidFill>
                  <a:srgbClr val="53565A"/>
                </a:solidFill>
              </a:defRPr>
            </a:lvl9pPr>
          </a:lstStyle>
          <a:p>
            <a:pPr lvl="0"/>
            <a:r>
              <a:rPr lang="en-US" dirty="0" smtClean="0"/>
              <a:t>Click to edit Master text styles</a:t>
            </a:r>
          </a:p>
          <a:p>
            <a:pPr lvl="1"/>
            <a:r>
              <a:rPr lang="en-US" dirty="0" smtClean="0"/>
              <a:t>Bullet level 2</a:t>
            </a:r>
          </a:p>
          <a:p>
            <a:pPr lvl="2"/>
            <a:r>
              <a:rPr lang="en-US" dirty="0" smtClean="0"/>
              <a:t>Bullet level 3</a:t>
            </a:r>
          </a:p>
          <a:p>
            <a:pPr lvl="3"/>
            <a:r>
              <a:rPr lang="en-US" dirty="0" smtClean="0"/>
              <a:t>Bullet level 4</a:t>
            </a:r>
          </a:p>
          <a:p>
            <a:pPr lvl="4"/>
            <a:r>
              <a:rPr lang="en-US" dirty="0" smtClean="0"/>
              <a:t>Bullet level 5</a:t>
            </a:r>
          </a:p>
          <a:p>
            <a:pPr lvl="5"/>
            <a:r>
              <a:rPr lang="en-US" dirty="0" smtClean="0"/>
              <a:t>Bullet level 6</a:t>
            </a:r>
          </a:p>
          <a:p>
            <a:pPr lvl="6"/>
            <a:r>
              <a:rPr lang="en-US" dirty="0" smtClean="0"/>
              <a:t>Bullet level 7</a:t>
            </a:r>
          </a:p>
          <a:p>
            <a:pPr lvl="7"/>
            <a:r>
              <a:rPr lang="en-US" dirty="0" smtClean="0"/>
              <a:t>Bullet level 8</a:t>
            </a:r>
          </a:p>
          <a:p>
            <a:pPr lvl="8"/>
            <a:r>
              <a:rPr lang="en-US" dirty="0" smtClean="0"/>
              <a:t>Bullet level 9</a:t>
            </a:r>
            <a:endParaRPr lang="en-US" dirty="0"/>
          </a:p>
        </p:txBody>
      </p:sp>
      <p:sp>
        <p:nvSpPr>
          <p:cNvPr id="3" name="Content Placeholder 1"/>
          <p:cNvSpPr>
            <a:spLocks noGrp="1"/>
          </p:cNvSpPr>
          <p:nvPr>
            <p:ph sz="half" idx="1"/>
          </p:nvPr>
        </p:nvSpPr>
        <p:spPr>
          <a:xfrm>
            <a:off x="140677" y="1295400"/>
            <a:ext cx="4290646" cy="4876800"/>
          </a:xfrm>
        </p:spPr>
        <p:txBody>
          <a:bodyPr/>
          <a:lstStyle>
            <a:lvl1pPr marL="171450" indent="-171450" algn="l">
              <a:buClr>
                <a:srgbClr val="00BDF2"/>
              </a:buClr>
              <a:buSzPct val="80000"/>
              <a:buFont typeface="Arial"/>
              <a:buChar char="▲"/>
              <a:defRPr sz="1400" b="0">
                <a:solidFill>
                  <a:srgbClr val="53565A"/>
                </a:solidFill>
              </a:defRPr>
            </a:lvl1pPr>
            <a:lvl2pPr marL="342900" indent="-171450" algn="l">
              <a:buClr>
                <a:srgbClr val="00BDF2"/>
              </a:buClr>
              <a:buSzPct val="100000"/>
              <a:buFont typeface="Arial"/>
              <a:buChar char="–"/>
              <a:defRPr sz="1400" b="0">
                <a:solidFill>
                  <a:srgbClr val="53565A"/>
                </a:solidFill>
              </a:defRPr>
            </a:lvl2pPr>
            <a:lvl3pPr marL="514350" indent="-171450" algn="l">
              <a:buClr>
                <a:srgbClr val="00BDF2"/>
              </a:buClr>
              <a:buSzPct val="100000"/>
              <a:buFont typeface="Symbol"/>
              <a:buChar char="·"/>
              <a:defRPr sz="1400" b="0">
                <a:solidFill>
                  <a:srgbClr val="53565A"/>
                </a:solidFill>
              </a:defRPr>
            </a:lvl3pPr>
            <a:lvl4pPr marL="685800" indent="-171450" algn="l">
              <a:buClr>
                <a:srgbClr val="00BDF2"/>
              </a:buClr>
              <a:buSzPct val="100000"/>
              <a:buFont typeface="Arial"/>
              <a:buChar char="–"/>
              <a:defRPr sz="1400" b="0">
                <a:solidFill>
                  <a:srgbClr val="53565A"/>
                </a:solidFill>
              </a:defRPr>
            </a:lvl4pPr>
            <a:lvl5pPr marL="857250" indent="-171450" algn="l">
              <a:buClr>
                <a:srgbClr val="00BDF2"/>
              </a:buClr>
              <a:buSzPct val="100000"/>
              <a:buFont typeface="Symbol"/>
              <a:buChar char="·"/>
              <a:defRPr sz="1400" b="0">
                <a:solidFill>
                  <a:srgbClr val="53565A"/>
                </a:solidFill>
              </a:defRPr>
            </a:lvl5pPr>
            <a:lvl6pPr marL="1028700" indent="-171450" algn="l">
              <a:buClr>
                <a:srgbClr val="00BDF2"/>
              </a:buClr>
              <a:buSzPct val="100000"/>
              <a:buFont typeface="Arial"/>
              <a:buChar char="–"/>
              <a:defRPr sz="1400" b="0">
                <a:solidFill>
                  <a:srgbClr val="53565A"/>
                </a:solidFill>
              </a:defRPr>
            </a:lvl6pPr>
            <a:lvl7pPr marL="1200150" indent="-171450" algn="l">
              <a:buClr>
                <a:srgbClr val="00BDF2"/>
              </a:buClr>
              <a:buSzPct val="100000"/>
              <a:buFont typeface="Symbol"/>
              <a:buChar char="·"/>
              <a:defRPr sz="1400" b="0">
                <a:solidFill>
                  <a:srgbClr val="53565A"/>
                </a:solidFill>
              </a:defRPr>
            </a:lvl7pPr>
            <a:lvl8pPr marL="1371600" indent="-171450" algn="l">
              <a:buClr>
                <a:srgbClr val="00BDF2"/>
              </a:buClr>
              <a:buSzPct val="100000"/>
              <a:buFont typeface="Arial"/>
              <a:buChar char="–"/>
              <a:defRPr sz="1400" b="0">
                <a:solidFill>
                  <a:srgbClr val="53565A"/>
                </a:solidFill>
              </a:defRPr>
            </a:lvl8pPr>
            <a:lvl9pPr marL="1543050" indent="-171450" algn="l">
              <a:buClr>
                <a:srgbClr val="00BDF2"/>
              </a:buClr>
              <a:buSzPct val="100000"/>
              <a:buFont typeface="Symbol"/>
              <a:buChar char="·"/>
              <a:defRPr sz="1400" b="0">
                <a:solidFill>
                  <a:srgbClr val="53565A"/>
                </a:solidFill>
              </a:defRPr>
            </a:lvl9pPr>
          </a:lstStyle>
          <a:p>
            <a:pPr lvl="0"/>
            <a:r>
              <a:rPr lang="en-US" dirty="0" smtClean="0"/>
              <a:t>Click to edit Master text styles</a:t>
            </a:r>
          </a:p>
          <a:p>
            <a:pPr lvl="1"/>
            <a:r>
              <a:rPr lang="en-US" dirty="0" smtClean="0"/>
              <a:t>Bullet level 2</a:t>
            </a:r>
          </a:p>
          <a:p>
            <a:pPr lvl="2"/>
            <a:r>
              <a:rPr lang="en-US" dirty="0" smtClean="0"/>
              <a:t>Bullet level 3</a:t>
            </a:r>
          </a:p>
          <a:p>
            <a:pPr lvl="3"/>
            <a:r>
              <a:rPr lang="en-US" dirty="0" smtClean="0"/>
              <a:t>Bullet level 4</a:t>
            </a:r>
          </a:p>
          <a:p>
            <a:pPr lvl="4"/>
            <a:r>
              <a:rPr lang="en-US" dirty="0" smtClean="0"/>
              <a:t>Bullet level 5</a:t>
            </a:r>
          </a:p>
          <a:p>
            <a:pPr lvl="5"/>
            <a:r>
              <a:rPr lang="en-US" dirty="0" smtClean="0"/>
              <a:t>Bullet level 6</a:t>
            </a:r>
          </a:p>
          <a:p>
            <a:pPr lvl="6"/>
            <a:r>
              <a:rPr lang="en-US" dirty="0" smtClean="0"/>
              <a:t>Bullet level 7</a:t>
            </a:r>
          </a:p>
          <a:p>
            <a:pPr lvl="7"/>
            <a:r>
              <a:rPr lang="en-US" dirty="0" smtClean="0"/>
              <a:t>Bullet level 8</a:t>
            </a:r>
          </a:p>
          <a:p>
            <a:pPr lvl="8"/>
            <a:r>
              <a:rPr lang="en-US" dirty="0" smtClean="0"/>
              <a:t>Bullet level 9</a:t>
            </a:r>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xmlns="" val="1996433755"/>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xmlns="" val="630496273"/>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12601304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xmlns="" val="19264923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9" descr="citi-r_2c-blu_pos_rgb"/>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636979" y="6569075"/>
            <a:ext cx="438150" cy="273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9698" name="Rectangle 84"/>
          <p:cNvSpPr>
            <a:spLocks noGrp="1" noChangeArrowheads="1"/>
          </p:cNvSpPr>
          <p:nvPr>
            <p:ph type="subTitle" idx="1"/>
          </p:nvPr>
        </p:nvSpPr>
        <p:spPr>
          <a:xfrm>
            <a:off x="140677" y="3429000"/>
            <a:ext cx="8862646" cy="990600"/>
          </a:xfrm>
        </p:spPr>
        <p:txBody>
          <a:bodyPr/>
          <a:lstStyle>
            <a:lvl1pPr marL="0" indent="0">
              <a:buFont typeface="Symbol" pitchFamily="18" charset="2"/>
              <a:buNone/>
              <a:defRPr sz="2000">
                <a:solidFill>
                  <a:schemeClr val="hlink"/>
                </a:solidFill>
              </a:defRPr>
            </a:lvl1pPr>
          </a:lstStyle>
          <a:p>
            <a:r>
              <a:rPr lang="en-US"/>
              <a:t>Click to edit Master subtitle style</a:t>
            </a:r>
          </a:p>
        </p:txBody>
      </p:sp>
      <p:sp>
        <p:nvSpPr>
          <p:cNvPr id="29699" name="Rectangle 83"/>
          <p:cNvSpPr>
            <a:spLocks noGrp="1" noChangeArrowheads="1"/>
          </p:cNvSpPr>
          <p:nvPr>
            <p:ph type="ctrTitle"/>
          </p:nvPr>
        </p:nvSpPr>
        <p:spPr>
          <a:xfrm>
            <a:off x="140677" y="2631786"/>
            <a:ext cx="8862646" cy="492443"/>
          </a:xfrm>
          <a:ln w="9525">
            <a:noFill/>
          </a:ln>
        </p:spPr>
        <p:txBody>
          <a:bodyPr anchor="b"/>
          <a:lstStyle>
            <a:lvl1pPr>
              <a:defRPr sz="3200"/>
            </a:lvl1pPr>
          </a:lstStyle>
          <a:p>
            <a:r>
              <a:rPr lang="en-US"/>
              <a:t>Click to edit Master title style</a:t>
            </a:r>
          </a:p>
        </p:txBody>
      </p:sp>
    </p:spTree>
    <p:extLst>
      <p:ext uri="{BB962C8B-B14F-4D97-AF65-F5344CB8AC3E}">
        <p14:creationId xmlns:p14="http://schemas.microsoft.com/office/powerpoint/2010/main" xmlns="" val="28036598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334380214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35" y="4406901"/>
            <a:ext cx="7772400" cy="1231106"/>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435"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xmlns="" val="306197825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40680" y="1295400"/>
            <a:ext cx="4360985"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2338" y="1295400"/>
            <a:ext cx="4360985"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17854044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69332"/>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06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06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284" y="1535113"/>
            <a:ext cx="404153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284" y="2174875"/>
            <a:ext cx="404153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279184707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xmlns="" val="13072098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4" name="Content Placeholder 2"/>
          <p:cNvSpPr>
            <a:spLocks noGrp="1"/>
          </p:cNvSpPr>
          <p:nvPr>
            <p:ph sz="half" idx="2"/>
          </p:nvPr>
        </p:nvSpPr>
        <p:spPr>
          <a:xfrm>
            <a:off x="4712691" y="1295400"/>
            <a:ext cx="4267201" cy="4876800"/>
          </a:xfrm>
        </p:spPr>
        <p:txBody>
          <a:bodyPr/>
          <a:lstStyle>
            <a:lvl1pPr marL="171450" indent="-171450" algn="l">
              <a:buClr>
                <a:srgbClr val="97999B"/>
              </a:buClr>
              <a:buSzPct val="100000"/>
              <a:buFont typeface="Symbol"/>
              <a:buChar char="·"/>
              <a:defRPr sz="1400" b="0">
                <a:solidFill>
                  <a:srgbClr val="53565A"/>
                </a:solidFill>
              </a:defRPr>
            </a:lvl1pPr>
            <a:lvl2pPr marL="342900" indent="-171450" algn="l">
              <a:buClr>
                <a:srgbClr val="97999B"/>
              </a:buClr>
              <a:buSzPct val="100000"/>
              <a:buFont typeface="Arial"/>
              <a:buChar char="–"/>
              <a:defRPr sz="1400" b="0">
                <a:solidFill>
                  <a:srgbClr val="53565A"/>
                </a:solidFill>
              </a:defRPr>
            </a:lvl2pPr>
            <a:lvl3pPr marL="514350" indent="-171450" algn="l">
              <a:buClr>
                <a:srgbClr val="97999B"/>
              </a:buClr>
              <a:buSzPct val="100000"/>
              <a:buFont typeface="Symbol"/>
              <a:buChar char="·"/>
              <a:defRPr sz="1400" b="0">
                <a:solidFill>
                  <a:srgbClr val="53565A"/>
                </a:solidFill>
              </a:defRPr>
            </a:lvl3pPr>
            <a:lvl4pPr marL="685800" indent="-171450" algn="l">
              <a:buClr>
                <a:srgbClr val="97999B"/>
              </a:buClr>
              <a:buSzPct val="100000"/>
              <a:buFont typeface="Arial"/>
              <a:buChar char="–"/>
              <a:defRPr sz="1400" b="0">
                <a:solidFill>
                  <a:srgbClr val="53565A"/>
                </a:solidFill>
              </a:defRPr>
            </a:lvl4pPr>
            <a:lvl5pPr marL="857250" indent="-171450" algn="l">
              <a:buClr>
                <a:srgbClr val="97999B"/>
              </a:buClr>
              <a:buSzPct val="100000"/>
              <a:buFont typeface="Symbol"/>
              <a:buChar char="·"/>
              <a:defRPr sz="1400" b="0">
                <a:solidFill>
                  <a:srgbClr val="53565A"/>
                </a:solidFill>
              </a:defRPr>
            </a:lvl5pPr>
            <a:lvl6pPr marL="1028700" indent="-171450" algn="l">
              <a:buClr>
                <a:srgbClr val="97999B"/>
              </a:buClr>
              <a:buSzPct val="100000"/>
              <a:buFont typeface="Arial"/>
              <a:buChar char="–"/>
              <a:defRPr sz="1400" b="0">
                <a:solidFill>
                  <a:srgbClr val="53565A"/>
                </a:solidFill>
              </a:defRPr>
            </a:lvl6pPr>
            <a:lvl7pPr marL="1200150" indent="-171450" algn="l">
              <a:buClr>
                <a:srgbClr val="97999B"/>
              </a:buClr>
              <a:buSzPct val="100000"/>
              <a:buFont typeface="Symbol"/>
              <a:buChar char="·"/>
              <a:defRPr sz="1400" b="0">
                <a:solidFill>
                  <a:srgbClr val="53565A"/>
                </a:solidFill>
              </a:defRPr>
            </a:lvl7pPr>
            <a:lvl8pPr marL="1371600" indent="-171450" algn="l">
              <a:buClr>
                <a:srgbClr val="97999B"/>
              </a:buClr>
              <a:buSzPct val="100000"/>
              <a:buFont typeface="Arial"/>
              <a:buChar char="–"/>
              <a:defRPr sz="1400" b="0">
                <a:solidFill>
                  <a:srgbClr val="53565A"/>
                </a:solidFill>
              </a:defRPr>
            </a:lvl8pPr>
            <a:lvl9pPr marL="1543050" indent="-171450" algn="l">
              <a:buClr>
                <a:srgbClr val="97999B"/>
              </a:buClr>
              <a:buSzPct val="100000"/>
              <a:buFont typeface="Symbol"/>
              <a:buChar char="·"/>
              <a:defRPr sz="1400" b="0">
                <a:solidFill>
                  <a:srgbClr val="53565A"/>
                </a:solidFill>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Content Placeholder 1"/>
          <p:cNvSpPr>
            <a:spLocks noGrp="1"/>
          </p:cNvSpPr>
          <p:nvPr>
            <p:ph sz="half" idx="1"/>
          </p:nvPr>
        </p:nvSpPr>
        <p:spPr>
          <a:xfrm>
            <a:off x="141288" y="1295400"/>
            <a:ext cx="4278312" cy="4876800"/>
          </a:xfrm>
        </p:spPr>
        <p:txBody>
          <a:bodyPr/>
          <a:lstStyle>
            <a:lvl1pPr marL="171450" indent="-171450" algn="l">
              <a:buClr>
                <a:srgbClr val="97999B"/>
              </a:buClr>
              <a:buSzPct val="100000"/>
              <a:buFont typeface="Symbol"/>
              <a:buChar char="·"/>
              <a:defRPr sz="1400" b="0">
                <a:solidFill>
                  <a:srgbClr val="53565A"/>
                </a:solidFill>
              </a:defRPr>
            </a:lvl1pPr>
            <a:lvl2pPr marL="342900" indent="-171450" algn="l">
              <a:buClr>
                <a:srgbClr val="97999B"/>
              </a:buClr>
              <a:buSzPct val="100000"/>
              <a:buFont typeface="Arial"/>
              <a:buChar char="–"/>
              <a:defRPr sz="1400" b="0">
                <a:solidFill>
                  <a:srgbClr val="53565A"/>
                </a:solidFill>
              </a:defRPr>
            </a:lvl2pPr>
            <a:lvl3pPr marL="514350" indent="-171450" algn="l">
              <a:buClr>
                <a:srgbClr val="97999B"/>
              </a:buClr>
              <a:buSzPct val="100000"/>
              <a:buFont typeface="Symbol"/>
              <a:buChar char="·"/>
              <a:defRPr sz="1400" b="0">
                <a:solidFill>
                  <a:srgbClr val="53565A"/>
                </a:solidFill>
              </a:defRPr>
            </a:lvl3pPr>
            <a:lvl4pPr marL="685800" indent="-171450" algn="l">
              <a:buClr>
                <a:srgbClr val="97999B"/>
              </a:buClr>
              <a:buSzPct val="100000"/>
              <a:buFont typeface="Arial"/>
              <a:buChar char="–"/>
              <a:defRPr sz="1400" b="0">
                <a:solidFill>
                  <a:srgbClr val="53565A"/>
                </a:solidFill>
              </a:defRPr>
            </a:lvl4pPr>
            <a:lvl5pPr marL="857250" indent="-171450" algn="l">
              <a:buClr>
                <a:srgbClr val="97999B"/>
              </a:buClr>
              <a:buSzPct val="100000"/>
              <a:buFont typeface="Symbol"/>
              <a:buChar char="·"/>
              <a:defRPr sz="1400" b="0">
                <a:solidFill>
                  <a:srgbClr val="53565A"/>
                </a:solidFill>
              </a:defRPr>
            </a:lvl5pPr>
            <a:lvl6pPr marL="1028700" indent="-171450" algn="l">
              <a:buClr>
                <a:srgbClr val="97999B"/>
              </a:buClr>
              <a:buSzPct val="100000"/>
              <a:buFont typeface="Arial"/>
              <a:buChar char="–"/>
              <a:defRPr sz="1400" b="0">
                <a:solidFill>
                  <a:srgbClr val="53565A"/>
                </a:solidFill>
              </a:defRPr>
            </a:lvl6pPr>
            <a:lvl7pPr marL="1200150" indent="-171450" algn="l">
              <a:buClr>
                <a:srgbClr val="97999B"/>
              </a:buClr>
              <a:buSzPct val="100000"/>
              <a:buFont typeface="Symbol"/>
              <a:buChar char="·"/>
              <a:defRPr sz="1400" b="0">
                <a:solidFill>
                  <a:srgbClr val="53565A"/>
                </a:solidFill>
              </a:defRPr>
            </a:lvl7pPr>
            <a:lvl8pPr marL="1371600" indent="-171450" algn="l">
              <a:buClr>
                <a:srgbClr val="97999B"/>
              </a:buClr>
              <a:buSzPct val="100000"/>
              <a:buFont typeface="Arial"/>
              <a:buChar char="–"/>
              <a:defRPr sz="1400" b="0">
                <a:solidFill>
                  <a:srgbClr val="53565A"/>
                </a:solidFill>
              </a:defRPr>
            </a:lvl8pPr>
            <a:lvl9pPr marL="1543050" indent="-171450" algn="l">
              <a:buClr>
                <a:srgbClr val="97999B"/>
              </a:buClr>
              <a:buSzPct val="100000"/>
              <a:buFont typeface="Symbol"/>
              <a:buChar char="·"/>
              <a:defRPr sz="1400" b="0">
                <a:solidFill>
                  <a:srgbClr val="53565A"/>
                </a:solidFill>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p:txBody>
          <a:bodyPr/>
          <a:lstStyle/>
          <a:p>
            <a:r>
              <a:rPr lang="en-US" smtClean="0"/>
              <a:t>Click to edit Master title style</a:t>
            </a:r>
            <a:endParaRPr lang="en-US" dirty="0"/>
          </a:p>
        </p:txBody>
      </p:sp>
    </p:spTree>
    <p:extLst>
      <p:ext uri="{BB962C8B-B14F-4D97-AF65-F5344CB8AC3E}">
        <p14:creationId xmlns:p14="http://schemas.microsoft.com/office/powerpoint/2010/main" xmlns="" val="240219947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7855541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819549"/>
            <a:ext cx="3008435" cy="615553"/>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538" y="273052"/>
            <a:ext cx="511126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2"/>
            <a:ext cx="300843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xmlns="" val="154126250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166" y="5059589"/>
            <a:ext cx="5486400" cy="307777"/>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166"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166"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xmlns="" val="386308430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21035924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33991" y="60326"/>
            <a:ext cx="369332" cy="61118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40677" y="60326"/>
            <a:ext cx="6506308" cy="61118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187824022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9" descr="citi-r_2c-blu_pos_rgb"/>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636979" y="6569075"/>
            <a:ext cx="438150" cy="273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9698" name="Rectangle 84"/>
          <p:cNvSpPr>
            <a:spLocks noGrp="1" noChangeArrowheads="1"/>
          </p:cNvSpPr>
          <p:nvPr>
            <p:ph type="subTitle" idx="1"/>
          </p:nvPr>
        </p:nvSpPr>
        <p:spPr>
          <a:xfrm>
            <a:off x="140677" y="3429000"/>
            <a:ext cx="8862646" cy="990600"/>
          </a:xfrm>
        </p:spPr>
        <p:txBody>
          <a:bodyPr/>
          <a:lstStyle>
            <a:lvl1pPr marL="0" indent="0">
              <a:buFont typeface="Symbol" pitchFamily="18" charset="2"/>
              <a:buNone/>
              <a:defRPr sz="2000">
                <a:solidFill>
                  <a:schemeClr val="hlink"/>
                </a:solidFill>
              </a:defRPr>
            </a:lvl1pPr>
          </a:lstStyle>
          <a:p>
            <a:r>
              <a:rPr lang="en-US"/>
              <a:t>Click to edit Master subtitle style</a:t>
            </a:r>
          </a:p>
        </p:txBody>
      </p:sp>
      <p:sp>
        <p:nvSpPr>
          <p:cNvPr id="29699" name="Rectangle 83"/>
          <p:cNvSpPr>
            <a:spLocks noGrp="1" noChangeArrowheads="1"/>
          </p:cNvSpPr>
          <p:nvPr>
            <p:ph type="ctrTitle"/>
          </p:nvPr>
        </p:nvSpPr>
        <p:spPr>
          <a:xfrm>
            <a:off x="140677" y="2631780"/>
            <a:ext cx="8862646" cy="492443"/>
          </a:xfrm>
          <a:ln w="9525">
            <a:noFill/>
          </a:ln>
        </p:spPr>
        <p:txBody>
          <a:bodyPr anchor="b"/>
          <a:lstStyle>
            <a:lvl1pPr>
              <a:defRPr sz="3200"/>
            </a:lvl1pPr>
          </a:lstStyle>
          <a:p>
            <a:r>
              <a:rPr lang="en-US"/>
              <a:t>Click to edit Master title style</a:t>
            </a:r>
          </a:p>
        </p:txBody>
      </p:sp>
    </p:spTree>
    <p:extLst>
      <p:ext uri="{BB962C8B-B14F-4D97-AF65-F5344CB8AC3E}">
        <p14:creationId xmlns:p14="http://schemas.microsoft.com/office/powerpoint/2010/main" xmlns="" val="393147796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402081312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35" y="4406901"/>
            <a:ext cx="7772400" cy="1231106"/>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435"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xmlns="" val="26369362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40680" y="1295400"/>
            <a:ext cx="4360985"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2338" y="1295400"/>
            <a:ext cx="4360985"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394868294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69332"/>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06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06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281" y="1535113"/>
            <a:ext cx="404153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281" y="2174875"/>
            <a:ext cx="404153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7124399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hree Content">
    <p:spTree>
      <p:nvGrpSpPr>
        <p:cNvPr id="1" name=""/>
        <p:cNvGrpSpPr/>
        <p:nvPr/>
      </p:nvGrpSpPr>
      <p:grpSpPr>
        <a:xfrm>
          <a:off x="0" y="0"/>
          <a:ext cx="0" cy="0"/>
          <a:chOff x="0" y="0"/>
          <a:chExt cx="0" cy="0"/>
        </a:xfrm>
      </p:grpSpPr>
      <p:sp>
        <p:nvSpPr>
          <p:cNvPr id="5" name="Content Placeholder 3"/>
          <p:cNvSpPr>
            <a:spLocks noGrp="1"/>
          </p:cNvSpPr>
          <p:nvPr>
            <p:ph sz="half" idx="10"/>
          </p:nvPr>
        </p:nvSpPr>
        <p:spPr>
          <a:xfrm>
            <a:off x="6238875" y="1295400"/>
            <a:ext cx="2743200" cy="4876800"/>
          </a:xfrm>
        </p:spPr>
        <p:txBody>
          <a:bodyPr/>
          <a:lstStyle>
            <a:lvl1pPr marL="171450" indent="-171450" algn="l">
              <a:buClr>
                <a:srgbClr val="97999B"/>
              </a:buClr>
              <a:buSzPct val="100000"/>
              <a:buFont typeface="Symbol"/>
              <a:buChar char="·"/>
              <a:defRPr sz="1400" b="0">
                <a:solidFill>
                  <a:srgbClr val="53565A"/>
                </a:solidFill>
              </a:defRPr>
            </a:lvl1pPr>
            <a:lvl2pPr marL="342900" indent="-171450" algn="l">
              <a:buClr>
                <a:srgbClr val="97999B"/>
              </a:buClr>
              <a:buSzPct val="100000"/>
              <a:buFont typeface="Arial"/>
              <a:buChar char="–"/>
              <a:defRPr sz="1400" b="0">
                <a:solidFill>
                  <a:srgbClr val="53565A"/>
                </a:solidFill>
              </a:defRPr>
            </a:lvl2pPr>
            <a:lvl3pPr marL="514350" indent="-171450" algn="l">
              <a:buClr>
                <a:srgbClr val="97999B"/>
              </a:buClr>
              <a:buSzPct val="100000"/>
              <a:buFont typeface="Symbol"/>
              <a:buChar char="·"/>
              <a:defRPr sz="1400" b="0">
                <a:solidFill>
                  <a:srgbClr val="53565A"/>
                </a:solidFill>
              </a:defRPr>
            </a:lvl3pPr>
            <a:lvl4pPr marL="685800" indent="-171450" algn="l">
              <a:buClr>
                <a:srgbClr val="97999B"/>
              </a:buClr>
              <a:buSzPct val="100000"/>
              <a:buFont typeface="Arial"/>
              <a:buChar char="–"/>
              <a:defRPr sz="1400" b="0">
                <a:solidFill>
                  <a:srgbClr val="53565A"/>
                </a:solidFill>
              </a:defRPr>
            </a:lvl4pPr>
            <a:lvl5pPr marL="857250" indent="-171450" algn="l">
              <a:buClr>
                <a:srgbClr val="97999B"/>
              </a:buClr>
              <a:buSzPct val="100000"/>
              <a:buFont typeface="Symbol"/>
              <a:buChar char="·"/>
              <a:defRPr sz="1400" b="0">
                <a:solidFill>
                  <a:srgbClr val="53565A"/>
                </a:solidFill>
              </a:defRPr>
            </a:lvl5pPr>
            <a:lvl6pPr marL="1028700" indent="-171450" algn="l">
              <a:buClr>
                <a:srgbClr val="97999B"/>
              </a:buClr>
              <a:buSzPct val="100000"/>
              <a:buFont typeface="Arial"/>
              <a:buChar char="–"/>
              <a:defRPr sz="1400" b="0">
                <a:solidFill>
                  <a:srgbClr val="53565A"/>
                </a:solidFill>
              </a:defRPr>
            </a:lvl6pPr>
            <a:lvl7pPr marL="1200150" indent="-171450" algn="l">
              <a:buClr>
                <a:srgbClr val="97999B"/>
              </a:buClr>
              <a:buSzPct val="100000"/>
              <a:buFont typeface="Symbol"/>
              <a:buChar char="·"/>
              <a:defRPr sz="1400" b="0">
                <a:solidFill>
                  <a:srgbClr val="53565A"/>
                </a:solidFill>
              </a:defRPr>
            </a:lvl7pPr>
            <a:lvl8pPr marL="1371600" indent="-171450" algn="l">
              <a:buClr>
                <a:srgbClr val="97999B"/>
              </a:buClr>
              <a:buSzPct val="100000"/>
              <a:buFont typeface="Arial"/>
              <a:buChar char="–"/>
              <a:defRPr sz="1400" b="0">
                <a:solidFill>
                  <a:srgbClr val="53565A"/>
                </a:solidFill>
              </a:defRPr>
            </a:lvl8pPr>
            <a:lvl9pPr marL="1543050" indent="-171450" algn="l">
              <a:buClr>
                <a:srgbClr val="97999B"/>
              </a:buClr>
              <a:buSzPct val="100000"/>
              <a:buFont typeface="Symbol"/>
              <a:buChar char="·"/>
              <a:defRPr sz="1400" b="0">
                <a:solidFill>
                  <a:srgbClr val="53565A"/>
                </a:solidFill>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2"/>
          <p:cNvSpPr>
            <a:spLocks noGrp="1"/>
          </p:cNvSpPr>
          <p:nvPr>
            <p:ph sz="half" idx="2"/>
          </p:nvPr>
        </p:nvSpPr>
        <p:spPr>
          <a:xfrm>
            <a:off x="3194919" y="1295400"/>
            <a:ext cx="2744665" cy="4876800"/>
          </a:xfrm>
        </p:spPr>
        <p:txBody>
          <a:bodyPr/>
          <a:lstStyle>
            <a:lvl1pPr marL="171450" indent="-171450" algn="l">
              <a:buClr>
                <a:srgbClr val="97999B"/>
              </a:buClr>
              <a:buSzPct val="100000"/>
              <a:buFont typeface="Symbol"/>
              <a:buChar char="·"/>
              <a:defRPr sz="1400" b="0">
                <a:solidFill>
                  <a:srgbClr val="53565A"/>
                </a:solidFill>
              </a:defRPr>
            </a:lvl1pPr>
            <a:lvl2pPr marL="342900" indent="-171450" algn="l">
              <a:buClr>
                <a:srgbClr val="97999B"/>
              </a:buClr>
              <a:buSzPct val="100000"/>
              <a:buFont typeface="Arial"/>
              <a:buChar char="–"/>
              <a:defRPr sz="1400" b="0">
                <a:solidFill>
                  <a:srgbClr val="53565A"/>
                </a:solidFill>
              </a:defRPr>
            </a:lvl2pPr>
            <a:lvl3pPr marL="514350" indent="-171450" algn="l">
              <a:buClr>
                <a:srgbClr val="97999B"/>
              </a:buClr>
              <a:buSzPct val="100000"/>
              <a:buFont typeface="Symbol"/>
              <a:buChar char="·"/>
              <a:defRPr sz="1400" b="0">
                <a:solidFill>
                  <a:srgbClr val="53565A"/>
                </a:solidFill>
              </a:defRPr>
            </a:lvl3pPr>
            <a:lvl4pPr marL="685800" indent="-171450" algn="l">
              <a:buClr>
                <a:srgbClr val="97999B"/>
              </a:buClr>
              <a:buSzPct val="100000"/>
              <a:buFont typeface="Arial"/>
              <a:buChar char="–"/>
              <a:defRPr sz="1400" b="0">
                <a:solidFill>
                  <a:srgbClr val="53565A"/>
                </a:solidFill>
              </a:defRPr>
            </a:lvl4pPr>
            <a:lvl5pPr marL="857250" indent="-171450" algn="l">
              <a:buClr>
                <a:srgbClr val="97999B"/>
              </a:buClr>
              <a:buSzPct val="100000"/>
              <a:buFont typeface="Symbol"/>
              <a:buChar char="·"/>
              <a:defRPr sz="1400" b="0">
                <a:solidFill>
                  <a:srgbClr val="53565A"/>
                </a:solidFill>
              </a:defRPr>
            </a:lvl5pPr>
            <a:lvl6pPr marL="1028700" indent="-171450" algn="l">
              <a:buClr>
                <a:srgbClr val="97999B"/>
              </a:buClr>
              <a:buSzPct val="100000"/>
              <a:buFont typeface="Arial"/>
              <a:buChar char="–"/>
              <a:defRPr sz="1400" b="0">
                <a:solidFill>
                  <a:srgbClr val="53565A"/>
                </a:solidFill>
              </a:defRPr>
            </a:lvl6pPr>
            <a:lvl7pPr marL="1200150" indent="-171450" algn="l">
              <a:buClr>
                <a:srgbClr val="97999B"/>
              </a:buClr>
              <a:buSzPct val="100000"/>
              <a:buFont typeface="Symbol"/>
              <a:buChar char="·"/>
              <a:defRPr sz="1400" b="0">
                <a:solidFill>
                  <a:srgbClr val="53565A"/>
                </a:solidFill>
              </a:defRPr>
            </a:lvl7pPr>
            <a:lvl8pPr marL="1371600" indent="-171450" algn="l">
              <a:buClr>
                <a:srgbClr val="97999B"/>
              </a:buClr>
              <a:buSzPct val="100000"/>
              <a:buFont typeface="Arial"/>
              <a:buChar char="–"/>
              <a:defRPr sz="1400" b="0">
                <a:solidFill>
                  <a:srgbClr val="53565A"/>
                </a:solidFill>
              </a:defRPr>
            </a:lvl8pPr>
            <a:lvl9pPr marL="1543050" indent="-171450" algn="l">
              <a:buClr>
                <a:srgbClr val="97999B"/>
              </a:buClr>
              <a:buSzPct val="100000"/>
              <a:buFont typeface="Symbol"/>
              <a:buChar char="·"/>
              <a:defRPr sz="1400" b="0">
                <a:solidFill>
                  <a:srgbClr val="53565A"/>
                </a:solidFill>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Content Placeholder 1"/>
          <p:cNvSpPr>
            <a:spLocks noGrp="1"/>
          </p:cNvSpPr>
          <p:nvPr>
            <p:ph sz="half" idx="1"/>
          </p:nvPr>
        </p:nvSpPr>
        <p:spPr>
          <a:xfrm>
            <a:off x="141289" y="1295400"/>
            <a:ext cx="2743200" cy="4876800"/>
          </a:xfrm>
        </p:spPr>
        <p:txBody>
          <a:bodyPr/>
          <a:lstStyle>
            <a:lvl1pPr marL="171450" indent="-171450" algn="l">
              <a:buClr>
                <a:srgbClr val="97999B"/>
              </a:buClr>
              <a:buSzPct val="100000"/>
              <a:buFont typeface="Symbol"/>
              <a:buChar char="·"/>
              <a:defRPr sz="1400" b="0">
                <a:solidFill>
                  <a:srgbClr val="53565A"/>
                </a:solidFill>
              </a:defRPr>
            </a:lvl1pPr>
            <a:lvl2pPr marL="342900" indent="-171450" algn="l">
              <a:buClr>
                <a:srgbClr val="97999B"/>
              </a:buClr>
              <a:buSzPct val="100000"/>
              <a:buFont typeface="Arial"/>
              <a:buChar char="–"/>
              <a:defRPr sz="1400" b="0">
                <a:solidFill>
                  <a:srgbClr val="53565A"/>
                </a:solidFill>
              </a:defRPr>
            </a:lvl2pPr>
            <a:lvl3pPr marL="514350" indent="-171450" algn="l">
              <a:buClr>
                <a:srgbClr val="97999B"/>
              </a:buClr>
              <a:buSzPct val="100000"/>
              <a:buFont typeface="Symbol"/>
              <a:buChar char="·"/>
              <a:defRPr sz="1400" b="0">
                <a:solidFill>
                  <a:srgbClr val="53565A"/>
                </a:solidFill>
              </a:defRPr>
            </a:lvl3pPr>
            <a:lvl4pPr marL="685800" indent="-171450" algn="l">
              <a:buClr>
                <a:srgbClr val="97999B"/>
              </a:buClr>
              <a:buSzPct val="100000"/>
              <a:buFont typeface="Arial"/>
              <a:buChar char="–"/>
              <a:defRPr sz="1400" b="0">
                <a:solidFill>
                  <a:srgbClr val="53565A"/>
                </a:solidFill>
              </a:defRPr>
            </a:lvl4pPr>
            <a:lvl5pPr marL="857250" indent="-171450" algn="l">
              <a:buClr>
                <a:srgbClr val="97999B"/>
              </a:buClr>
              <a:buSzPct val="100000"/>
              <a:buFont typeface="Symbol"/>
              <a:buChar char="·"/>
              <a:defRPr sz="1400" b="0">
                <a:solidFill>
                  <a:srgbClr val="53565A"/>
                </a:solidFill>
              </a:defRPr>
            </a:lvl5pPr>
            <a:lvl6pPr marL="1028700" indent="-171450" algn="l">
              <a:buClr>
                <a:srgbClr val="97999B"/>
              </a:buClr>
              <a:buSzPct val="100000"/>
              <a:buFont typeface="Arial"/>
              <a:buChar char="–"/>
              <a:defRPr sz="1400" b="0">
                <a:solidFill>
                  <a:srgbClr val="53565A"/>
                </a:solidFill>
              </a:defRPr>
            </a:lvl6pPr>
            <a:lvl7pPr marL="1200150" indent="-171450" algn="l">
              <a:buClr>
                <a:srgbClr val="97999B"/>
              </a:buClr>
              <a:buSzPct val="100000"/>
              <a:buFont typeface="Symbol"/>
              <a:buChar char="·"/>
              <a:defRPr sz="1400" b="0">
                <a:solidFill>
                  <a:srgbClr val="53565A"/>
                </a:solidFill>
              </a:defRPr>
            </a:lvl7pPr>
            <a:lvl8pPr marL="1371600" indent="-171450" algn="l">
              <a:buClr>
                <a:srgbClr val="97999B"/>
              </a:buClr>
              <a:buSzPct val="100000"/>
              <a:buFont typeface="Arial"/>
              <a:buChar char="–"/>
              <a:defRPr sz="1400" b="0">
                <a:solidFill>
                  <a:srgbClr val="53565A"/>
                </a:solidFill>
              </a:defRPr>
            </a:lvl8pPr>
            <a:lvl9pPr marL="1543050" indent="-171450" algn="l">
              <a:buClr>
                <a:srgbClr val="97999B"/>
              </a:buClr>
              <a:buSzPct val="100000"/>
              <a:buFont typeface="Symbol"/>
              <a:buChar char="·"/>
              <a:defRPr sz="1400" b="0">
                <a:solidFill>
                  <a:srgbClr val="53565A"/>
                </a:solidFill>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p:txBody>
          <a:bodyPr/>
          <a:lstStyle/>
          <a:p>
            <a:r>
              <a:rPr lang="en-US" smtClean="0"/>
              <a:t>Click to edit Master title style</a:t>
            </a:r>
            <a:endParaRPr lang="en-US" dirty="0"/>
          </a:p>
        </p:txBody>
      </p:sp>
    </p:spTree>
    <p:extLst>
      <p:ext uri="{BB962C8B-B14F-4D97-AF65-F5344CB8AC3E}">
        <p14:creationId xmlns:p14="http://schemas.microsoft.com/office/powerpoint/2010/main" xmlns="" val="305873256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xmlns="" val="30605188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08351043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819549"/>
            <a:ext cx="3008435" cy="615553"/>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538" y="273052"/>
            <a:ext cx="511126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2"/>
            <a:ext cx="300843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xmlns="" val="195745087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166" y="5059583"/>
            <a:ext cx="5486400" cy="307777"/>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166"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166"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xmlns="" val="238658816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378867796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33991" y="60326"/>
            <a:ext cx="369332" cy="61118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40677" y="60326"/>
            <a:ext cx="6506308" cy="61118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26423409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9" descr="citi-r_2c-blu_pos_rgb"/>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636979" y="6569075"/>
            <a:ext cx="438150" cy="273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9698" name="Rectangle 84"/>
          <p:cNvSpPr>
            <a:spLocks noGrp="1" noChangeArrowheads="1"/>
          </p:cNvSpPr>
          <p:nvPr>
            <p:ph type="subTitle" idx="1"/>
          </p:nvPr>
        </p:nvSpPr>
        <p:spPr>
          <a:xfrm>
            <a:off x="140677" y="3429000"/>
            <a:ext cx="8862646" cy="990600"/>
          </a:xfrm>
        </p:spPr>
        <p:txBody>
          <a:bodyPr/>
          <a:lstStyle>
            <a:lvl1pPr marL="0" indent="0">
              <a:buFont typeface="Symbol" pitchFamily="18" charset="2"/>
              <a:buNone/>
              <a:defRPr sz="2000">
                <a:solidFill>
                  <a:schemeClr val="hlink"/>
                </a:solidFill>
              </a:defRPr>
            </a:lvl1pPr>
          </a:lstStyle>
          <a:p>
            <a:r>
              <a:rPr lang="en-US"/>
              <a:t>Click to edit Master subtitle style</a:t>
            </a:r>
          </a:p>
        </p:txBody>
      </p:sp>
      <p:sp>
        <p:nvSpPr>
          <p:cNvPr id="29699" name="Rectangle 83"/>
          <p:cNvSpPr>
            <a:spLocks noGrp="1" noChangeArrowheads="1"/>
          </p:cNvSpPr>
          <p:nvPr>
            <p:ph type="ctrTitle"/>
          </p:nvPr>
        </p:nvSpPr>
        <p:spPr>
          <a:xfrm>
            <a:off x="140677" y="2631774"/>
            <a:ext cx="8862646" cy="492443"/>
          </a:xfrm>
          <a:ln w="9525">
            <a:noFill/>
          </a:ln>
        </p:spPr>
        <p:txBody>
          <a:bodyPr anchor="b"/>
          <a:lstStyle>
            <a:lvl1pPr>
              <a:defRPr sz="3200"/>
            </a:lvl1pPr>
          </a:lstStyle>
          <a:p>
            <a:r>
              <a:rPr lang="en-US"/>
              <a:t>Click to edit Master title style</a:t>
            </a:r>
          </a:p>
        </p:txBody>
      </p:sp>
    </p:spTree>
    <p:extLst>
      <p:ext uri="{BB962C8B-B14F-4D97-AF65-F5344CB8AC3E}">
        <p14:creationId xmlns:p14="http://schemas.microsoft.com/office/powerpoint/2010/main" xmlns="" val="168425037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423591927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35" y="4406901"/>
            <a:ext cx="7772400" cy="1231106"/>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435"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xmlns="" val="122007899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40680" y="1295400"/>
            <a:ext cx="4360985"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2338" y="1295400"/>
            <a:ext cx="4360985"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38922026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Quad Page">
    <p:spTree>
      <p:nvGrpSpPr>
        <p:cNvPr id="1" name=""/>
        <p:cNvGrpSpPr/>
        <p:nvPr/>
      </p:nvGrpSpPr>
      <p:grpSpPr>
        <a:xfrm>
          <a:off x="0" y="0"/>
          <a:ext cx="0" cy="0"/>
          <a:chOff x="0" y="0"/>
          <a:chExt cx="0" cy="0"/>
        </a:xfrm>
      </p:grpSpPr>
      <p:sp>
        <p:nvSpPr>
          <p:cNvPr id="6" name="Content Placeholder 4"/>
          <p:cNvSpPr>
            <a:spLocks noGrp="1"/>
          </p:cNvSpPr>
          <p:nvPr>
            <p:ph sz="half" idx="11"/>
          </p:nvPr>
        </p:nvSpPr>
        <p:spPr>
          <a:xfrm>
            <a:off x="4712683" y="3886200"/>
            <a:ext cx="4278923" cy="2286000"/>
          </a:xfrm>
        </p:spPr>
        <p:txBody>
          <a:bodyPr/>
          <a:lstStyle>
            <a:lvl1pPr marL="171450" indent="-171450" algn="l">
              <a:buClr>
                <a:srgbClr val="97999B"/>
              </a:buClr>
              <a:buSzPct val="100000"/>
              <a:buFont typeface="Symbol"/>
              <a:buChar char="·"/>
              <a:defRPr sz="1400" b="0">
                <a:solidFill>
                  <a:srgbClr val="53565A"/>
                </a:solidFill>
              </a:defRPr>
            </a:lvl1pPr>
            <a:lvl2pPr marL="342900" indent="-171450" algn="l">
              <a:buClr>
                <a:srgbClr val="97999B"/>
              </a:buClr>
              <a:buSzPct val="100000"/>
              <a:buFont typeface="Arial"/>
              <a:buChar char="–"/>
              <a:defRPr sz="1400" b="0">
                <a:solidFill>
                  <a:srgbClr val="53565A"/>
                </a:solidFill>
              </a:defRPr>
            </a:lvl2pPr>
            <a:lvl3pPr marL="514350" indent="-171450" algn="l">
              <a:buClr>
                <a:srgbClr val="97999B"/>
              </a:buClr>
              <a:buSzPct val="100000"/>
              <a:buFont typeface="Symbol"/>
              <a:buChar char="·"/>
              <a:defRPr sz="1400" b="0">
                <a:solidFill>
                  <a:srgbClr val="53565A"/>
                </a:solidFill>
              </a:defRPr>
            </a:lvl3pPr>
            <a:lvl4pPr marL="685800" indent="-171450" algn="l">
              <a:buClr>
                <a:srgbClr val="97999B"/>
              </a:buClr>
              <a:buSzPct val="100000"/>
              <a:buFont typeface="Arial"/>
              <a:buChar char="–"/>
              <a:defRPr sz="1400" b="0">
                <a:solidFill>
                  <a:srgbClr val="53565A"/>
                </a:solidFill>
              </a:defRPr>
            </a:lvl4pPr>
            <a:lvl5pPr marL="857250" indent="-171450" algn="l">
              <a:buClr>
                <a:srgbClr val="97999B"/>
              </a:buClr>
              <a:buSzPct val="100000"/>
              <a:buFont typeface="Symbol"/>
              <a:buChar char="·"/>
              <a:defRPr sz="1400" b="0">
                <a:solidFill>
                  <a:srgbClr val="53565A"/>
                </a:solidFill>
              </a:defRPr>
            </a:lvl5pPr>
            <a:lvl6pPr marL="1028700" indent="-171450" algn="l">
              <a:buClr>
                <a:srgbClr val="97999B"/>
              </a:buClr>
              <a:buSzPct val="100000"/>
              <a:buFont typeface="Arial"/>
              <a:buChar char="–"/>
              <a:defRPr sz="1400" b="0">
                <a:solidFill>
                  <a:srgbClr val="53565A"/>
                </a:solidFill>
              </a:defRPr>
            </a:lvl6pPr>
            <a:lvl7pPr marL="1200150" indent="-171450" algn="l">
              <a:buClr>
                <a:srgbClr val="97999B"/>
              </a:buClr>
              <a:buSzPct val="100000"/>
              <a:buFont typeface="Symbol"/>
              <a:buChar char="·"/>
              <a:defRPr sz="1400" b="0">
                <a:solidFill>
                  <a:srgbClr val="53565A"/>
                </a:solidFill>
              </a:defRPr>
            </a:lvl7pPr>
            <a:lvl8pPr marL="1371600" indent="-171450" algn="l">
              <a:buClr>
                <a:srgbClr val="97999B"/>
              </a:buClr>
              <a:buSzPct val="100000"/>
              <a:buFont typeface="Arial"/>
              <a:buChar char="–"/>
              <a:defRPr sz="1400" b="0">
                <a:solidFill>
                  <a:srgbClr val="53565A"/>
                </a:solidFill>
              </a:defRPr>
            </a:lvl8pPr>
            <a:lvl9pPr marL="1543050" indent="-171450" algn="l">
              <a:buClr>
                <a:srgbClr val="97999B"/>
              </a:buClr>
              <a:buSzPct val="100000"/>
              <a:buFont typeface="Symbol"/>
              <a:buChar char="·"/>
              <a:defRPr sz="1400" b="0">
                <a:solidFill>
                  <a:srgbClr val="53565A"/>
                </a:solidFill>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Content Placeholder 3"/>
          <p:cNvSpPr>
            <a:spLocks noGrp="1"/>
          </p:cNvSpPr>
          <p:nvPr>
            <p:ph sz="half" idx="10"/>
          </p:nvPr>
        </p:nvSpPr>
        <p:spPr>
          <a:xfrm>
            <a:off x="140683" y="3886200"/>
            <a:ext cx="4278923" cy="2286000"/>
          </a:xfrm>
        </p:spPr>
        <p:txBody>
          <a:bodyPr/>
          <a:lstStyle>
            <a:lvl1pPr marL="171450" indent="-171450" algn="l">
              <a:buClr>
                <a:srgbClr val="97999B"/>
              </a:buClr>
              <a:buSzPct val="100000"/>
              <a:buFont typeface="Symbol"/>
              <a:buChar char="·"/>
              <a:defRPr sz="1400" b="0">
                <a:solidFill>
                  <a:srgbClr val="53565A"/>
                </a:solidFill>
              </a:defRPr>
            </a:lvl1pPr>
            <a:lvl2pPr marL="342900" indent="-171450" algn="l">
              <a:buClr>
                <a:srgbClr val="97999B"/>
              </a:buClr>
              <a:buSzPct val="100000"/>
              <a:buFont typeface="Arial"/>
              <a:buChar char="–"/>
              <a:defRPr sz="1400" b="0">
                <a:solidFill>
                  <a:srgbClr val="53565A"/>
                </a:solidFill>
              </a:defRPr>
            </a:lvl2pPr>
            <a:lvl3pPr marL="514350" indent="-171450" algn="l">
              <a:buClr>
                <a:srgbClr val="97999B"/>
              </a:buClr>
              <a:buSzPct val="100000"/>
              <a:buFont typeface="Symbol"/>
              <a:buChar char="·"/>
              <a:defRPr sz="1400" b="0">
                <a:solidFill>
                  <a:srgbClr val="53565A"/>
                </a:solidFill>
              </a:defRPr>
            </a:lvl3pPr>
            <a:lvl4pPr marL="685800" indent="-171450" algn="l">
              <a:buClr>
                <a:srgbClr val="97999B"/>
              </a:buClr>
              <a:buSzPct val="100000"/>
              <a:buFont typeface="Arial"/>
              <a:buChar char="–"/>
              <a:defRPr sz="1400" b="0">
                <a:solidFill>
                  <a:srgbClr val="53565A"/>
                </a:solidFill>
              </a:defRPr>
            </a:lvl4pPr>
            <a:lvl5pPr marL="857250" indent="-171450" algn="l">
              <a:buClr>
                <a:srgbClr val="97999B"/>
              </a:buClr>
              <a:buSzPct val="100000"/>
              <a:buFont typeface="Symbol"/>
              <a:buChar char="·"/>
              <a:defRPr sz="1400" b="0">
                <a:solidFill>
                  <a:srgbClr val="53565A"/>
                </a:solidFill>
              </a:defRPr>
            </a:lvl5pPr>
            <a:lvl6pPr marL="1028700" indent="-171450" algn="l">
              <a:buClr>
                <a:srgbClr val="97999B"/>
              </a:buClr>
              <a:buSzPct val="100000"/>
              <a:buFont typeface="Arial"/>
              <a:buChar char="–"/>
              <a:defRPr sz="1400" b="0">
                <a:solidFill>
                  <a:srgbClr val="53565A"/>
                </a:solidFill>
              </a:defRPr>
            </a:lvl6pPr>
            <a:lvl7pPr marL="1200150" indent="-171450" algn="l">
              <a:buClr>
                <a:srgbClr val="97999B"/>
              </a:buClr>
              <a:buSzPct val="100000"/>
              <a:buFont typeface="Symbol"/>
              <a:buChar char="·"/>
              <a:defRPr sz="1400" b="0">
                <a:solidFill>
                  <a:srgbClr val="53565A"/>
                </a:solidFill>
              </a:defRPr>
            </a:lvl7pPr>
            <a:lvl8pPr marL="1371600" indent="-171450" algn="l">
              <a:buClr>
                <a:srgbClr val="97999B"/>
              </a:buClr>
              <a:buSzPct val="100000"/>
              <a:buFont typeface="Arial"/>
              <a:buChar char="–"/>
              <a:defRPr sz="1400" b="0">
                <a:solidFill>
                  <a:srgbClr val="53565A"/>
                </a:solidFill>
              </a:defRPr>
            </a:lvl8pPr>
            <a:lvl9pPr marL="1543050" indent="-171450" algn="l">
              <a:buClr>
                <a:srgbClr val="97999B"/>
              </a:buClr>
              <a:buSzPct val="100000"/>
              <a:buFont typeface="Symbol"/>
              <a:buChar char="·"/>
              <a:defRPr sz="1400" b="0">
                <a:solidFill>
                  <a:srgbClr val="53565A"/>
                </a:solidFill>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2"/>
          <p:cNvSpPr>
            <a:spLocks noGrp="1"/>
          </p:cNvSpPr>
          <p:nvPr>
            <p:ph sz="half" idx="2"/>
          </p:nvPr>
        </p:nvSpPr>
        <p:spPr>
          <a:xfrm>
            <a:off x="4712683" y="1295400"/>
            <a:ext cx="4278923" cy="2286000"/>
          </a:xfrm>
        </p:spPr>
        <p:txBody>
          <a:bodyPr/>
          <a:lstStyle>
            <a:lvl1pPr marL="171450" indent="-171450" algn="l">
              <a:buClr>
                <a:srgbClr val="97999B"/>
              </a:buClr>
              <a:buSzPct val="100000"/>
              <a:buFont typeface="Symbol"/>
              <a:buChar char="·"/>
              <a:defRPr sz="1400" b="0">
                <a:solidFill>
                  <a:srgbClr val="53565A"/>
                </a:solidFill>
              </a:defRPr>
            </a:lvl1pPr>
            <a:lvl2pPr marL="342900" indent="-171450" algn="l">
              <a:buClr>
                <a:srgbClr val="97999B"/>
              </a:buClr>
              <a:buSzPct val="100000"/>
              <a:buFont typeface="Arial"/>
              <a:buChar char="–"/>
              <a:defRPr sz="1400" b="0">
                <a:solidFill>
                  <a:srgbClr val="53565A"/>
                </a:solidFill>
              </a:defRPr>
            </a:lvl2pPr>
            <a:lvl3pPr marL="514350" indent="-171450" algn="l">
              <a:buClr>
                <a:srgbClr val="97999B"/>
              </a:buClr>
              <a:buSzPct val="100000"/>
              <a:buFont typeface="Symbol"/>
              <a:buChar char="·"/>
              <a:defRPr sz="1400" b="0">
                <a:solidFill>
                  <a:srgbClr val="53565A"/>
                </a:solidFill>
              </a:defRPr>
            </a:lvl3pPr>
            <a:lvl4pPr marL="685800" indent="-171450" algn="l">
              <a:buClr>
                <a:srgbClr val="97999B"/>
              </a:buClr>
              <a:buSzPct val="100000"/>
              <a:buFont typeface="Arial"/>
              <a:buChar char="–"/>
              <a:defRPr sz="1400" b="0">
                <a:solidFill>
                  <a:srgbClr val="53565A"/>
                </a:solidFill>
              </a:defRPr>
            </a:lvl4pPr>
            <a:lvl5pPr marL="857250" indent="-171450" algn="l">
              <a:buClr>
                <a:srgbClr val="97999B"/>
              </a:buClr>
              <a:buSzPct val="100000"/>
              <a:buFont typeface="Symbol"/>
              <a:buChar char="·"/>
              <a:defRPr sz="1400" b="0">
                <a:solidFill>
                  <a:srgbClr val="53565A"/>
                </a:solidFill>
              </a:defRPr>
            </a:lvl5pPr>
            <a:lvl6pPr marL="1028700" indent="-171450" algn="l">
              <a:buClr>
                <a:srgbClr val="97999B"/>
              </a:buClr>
              <a:buSzPct val="100000"/>
              <a:buFont typeface="Arial"/>
              <a:buChar char="–"/>
              <a:defRPr sz="1400" b="0">
                <a:solidFill>
                  <a:srgbClr val="53565A"/>
                </a:solidFill>
              </a:defRPr>
            </a:lvl6pPr>
            <a:lvl7pPr marL="1200150" indent="-171450" algn="l">
              <a:buClr>
                <a:srgbClr val="97999B"/>
              </a:buClr>
              <a:buSzPct val="100000"/>
              <a:buFont typeface="Symbol"/>
              <a:buChar char="·"/>
              <a:defRPr sz="1400" b="0">
                <a:solidFill>
                  <a:srgbClr val="53565A"/>
                </a:solidFill>
              </a:defRPr>
            </a:lvl7pPr>
            <a:lvl8pPr marL="1371600" indent="-171450" algn="l">
              <a:buClr>
                <a:srgbClr val="97999B"/>
              </a:buClr>
              <a:buSzPct val="100000"/>
              <a:buFont typeface="Arial"/>
              <a:buChar char="–"/>
              <a:defRPr sz="1400" b="0">
                <a:solidFill>
                  <a:srgbClr val="53565A"/>
                </a:solidFill>
              </a:defRPr>
            </a:lvl8pPr>
            <a:lvl9pPr marL="1543050" indent="-171450" algn="l">
              <a:buClr>
                <a:srgbClr val="97999B"/>
              </a:buClr>
              <a:buSzPct val="100000"/>
              <a:buFont typeface="Symbol"/>
              <a:buChar char="·"/>
              <a:defRPr sz="1400" b="0">
                <a:solidFill>
                  <a:srgbClr val="53565A"/>
                </a:solidFill>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Content Placeholder 1"/>
          <p:cNvSpPr>
            <a:spLocks noGrp="1"/>
          </p:cNvSpPr>
          <p:nvPr>
            <p:ph sz="half" idx="1"/>
          </p:nvPr>
        </p:nvSpPr>
        <p:spPr>
          <a:xfrm>
            <a:off x="140683" y="1295400"/>
            <a:ext cx="4278923" cy="2286000"/>
          </a:xfrm>
        </p:spPr>
        <p:txBody>
          <a:bodyPr/>
          <a:lstStyle>
            <a:lvl1pPr marL="171450" indent="-171450" algn="l">
              <a:buClr>
                <a:srgbClr val="97999B"/>
              </a:buClr>
              <a:buSzPct val="100000"/>
              <a:buFont typeface="Symbol"/>
              <a:buChar char="·"/>
              <a:defRPr sz="1400" b="0">
                <a:solidFill>
                  <a:srgbClr val="53565A"/>
                </a:solidFill>
              </a:defRPr>
            </a:lvl1pPr>
            <a:lvl2pPr marL="342900" indent="-171450" algn="l">
              <a:buClr>
                <a:srgbClr val="97999B"/>
              </a:buClr>
              <a:buSzPct val="100000"/>
              <a:buFont typeface="Arial"/>
              <a:buChar char="–"/>
              <a:defRPr sz="1400" b="0">
                <a:solidFill>
                  <a:srgbClr val="53565A"/>
                </a:solidFill>
              </a:defRPr>
            </a:lvl2pPr>
            <a:lvl3pPr marL="514350" indent="-171450" algn="l">
              <a:buClr>
                <a:srgbClr val="97999B"/>
              </a:buClr>
              <a:buSzPct val="100000"/>
              <a:buFont typeface="Symbol"/>
              <a:buChar char="·"/>
              <a:defRPr sz="1400" b="0">
                <a:solidFill>
                  <a:srgbClr val="53565A"/>
                </a:solidFill>
              </a:defRPr>
            </a:lvl3pPr>
            <a:lvl4pPr marL="685800" indent="-171450" algn="l">
              <a:buClr>
                <a:srgbClr val="97999B"/>
              </a:buClr>
              <a:buSzPct val="100000"/>
              <a:buFont typeface="Arial"/>
              <a:buChar char="–"/>
              <a:defRPr sz="1400" b="0">
                <a:solidFill>
                  <a:srgbClr val="53565A"/>
                </a:solidFill>
              </a:defRPr>
            </a:lvl4pPr>
            <a:lvl5pPr marL="857250" indent="-171450" algn="l">
              <a:buClr>
                <a:srgbClr val="97999B"/>
              </a:buClr>
              <a:buSzPct val="100000"/>
              <a:buFont typeface="Symbol"/>
              <a:buChar char="·"/>
              <a:defRPr sz="1400" b="0">
                <a:solidFill>
                  <a:srgbClr val="53565A"/>
                </a:solidFill>
              </a:defRPr>
            </a:lvl5pPr>
            <a:lvl6pPr marL="1028700" indent="-171450" algn="l">
              <a:buClr>
                <a:srgbClr val="97999B"/>
              </a:buClr>
              <a:buSzPct val="100000"/>
              <a:buFont typeface="Arial"/>
              <a:buChar char="–"/>
              <a:defRPr sz="1400" b="0">
                <a:solidFill>
                  <a:srgbClr val="53565A"/>
                </a:solidFill>
              </a:defRPr>
            </a:lvl6pPr>
            <a:lvl7pPr marL="1200150" indent="-171450" algn="l">
              <a:buClr>
                <a:srgbClr val="97999B"/>
              </a:buClr>
              <a:buSzPct val="100000"/>
              <a:buFont typeface="Symbol"/>
              <a:buChar char="·"/>
              <a:defRPr sz="1400" b="0">
                <a:solidFill>
                  <a:srgbClr val="53565A"/>
                </a:solidFill>
              </a:defRPr>
            </a:lvl7pPr>
            <a:lvl8pPr marL="1371600" indent="-171450" algn="l">
              <a:buClr>
                <a:srgbClr val="97999B"/>
              </a:buClr>
              <a:buSzPct val="100000"/>
              <a:buFont typeface="Arial"/>
              <a:buChar char="–"/>
              <a:defRPr sz="1400" b="0">
                <a:solidFill>
                  <a:srgbClr val="53565A"/>
                </a:solidFill>
              </a:defRPr>
            </a:lvl8pPr>
            <a:lvl9pPr marL="1543050" indent="-171450" algn="l">
              <a:buClr>
                <a:srgbClr val="97999B"/>
              </a:buClr>
              <a:buSzPct val="100000"/>
              <a:buFont typeface="Symbol"/>
              <a:buChar char="·"/>
              <a:defRPr sz="1400" b="0">
                <a:solidFill>
                  <a:srgbClr val="53565A"/>
                </a:solidFill>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p:txBody>
          <a:bodyPr/>
          <a:lstStyle/>
          <a:p>
            <a:r>
              <a:rPr lang="en-US" smtClean="0"/>
              <a:t>Click to edit Master title style</a:t>
            </a:r>
            <a:endParaRPr lang="en-US" dirty="0"/>
          </a:p>
        </p:txBody>
      </p:sp>
    </p:spTree>
    <p:extLst>
      <p:ext uri="{BB962C8B-B14F-4D97-AF65-F5344CB8AC3E}">
        <p14:creationId xmlns:p14="http://schemas.microsoft.com/office/powerpoint/2010/main" xmlns="" val="35501777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69332"/>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06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06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278" y="1535113"/>
            <a:ext cx="404153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278" y="2174875"/>
            <a:ext cx="404153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138463378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xmlns="" val="328170149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23571456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819549"/>
            <a:ext cx="3008435" cy="615553"/>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538" y="273052"/>
            <a:ext cx="511126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2"/>
            <a:ext cx="300843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xmlns="" val="98209105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166" y="5059577"/>
            <a:ext cx="5486400" cy="307777"/>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166"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166"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xmlns="" val="93883518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29955992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33991" y="60326"/>
            <a:ext cx="369332" cy="61118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40677" y="60326"/>
            <a:ext cx="6506308" cy="61118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405197318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9" descr="citi-r_2c-blu_pos_rgb"/>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636979" y="6569075"/>
            <a:ext cx="438150" cy="273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7890" name="Rectangle 84"/>
          <p:cNvSpPr>
            <a:spLocks noGrp="1" noChangeArrowheads="1"/>
          </p:cNvSpPr>
          <p:nvPr>
            <p:ph type="subTitle" idx="1"/>
          </p:nvPr>
        </p:nvSpPr>
        <p:spPr>
          <a:xfrm>
            <a:off x="140677" y="3429000"/>
            <a:ext cx="8862646" cy="990600"/>
          </a:xfrm>
        </p:spPr>
        <p:txBody>
          <a:bodyPr/>
          <a:lstStyle>
            <a:lvl1pPr marL="0" indent="0">
              <a:buFont typeface="Symbol" pitchFamily="18" charset="2"/>
              <a:buNone/>
              <a:defRPr sz="2000">
                <a:solidFill>
                  <a:schemeClr val="hlink"/>
                </a:solidFill>
              </a:defRPr>
            </a:lvl1pPr>
          </a:lstStyle>
          <a:p>
            <a:pPr lvl="0"/>
            <a:r>
              <a:rPr lang="en-US" noProof="0" smtClean="0"/>
              <a:t>Click to edit Master subtitle style</a:t>
            </a:r>
          </a:p>
        </p:txBody>
      </p:sp>
      <p:sp>
        <p:nvSpPr>
          <p:cNvPr id="37893" name="Rectangle 83"/>
          <p:cNvSpPr>
            <a:spLocks noGrp="1" noChangeArrowheads="1"/>
          </p:cNvSpPr>
          <p:nvPr>
            <p:ph type="ctrTitle"/>
          </p:nvPr>
        </p:nvSpPr>
        <p:spPr>
          <a:xfrm>
            <a:off x="140677" y="2632256"/>
            <a:ext cx="8862646" cy="492443"/>
          </a:xfrm>
          <a:ln w="9525">
            <a:noFill/>
          </a:ln>
          <a:extLst/>
        </p:spPr>
        <p:txBody>
          <a:bodyPr anchor="b"/>
          <a:lstStyle>
            <a:lvl1pPr>
              <a:defRPr sz="3200"/>
            </a:lvl1pPr>
          </a:lstStyle>
          <a:p>
            <a:pPr lvl="0"/>
            <a:r>
              <a:rPr lang="en-US" noProof="0" smtClean="0"/>
              <a:t>Click to edit Master title style</a:t>
            </a:r>
          </a:p>
        </p:txBody>
      </p:sp>
    </p:spTree>
    <p:extLst>
      <p:ext uri="{BB962C8B-B14F-4D97-AF65-F5344CB8AC3E}">
        <p14:creationId xmlns:p14="http://schemas.microsoft.com/office/powerpoint/2010/main" xmlns="" val="87846550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221043022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35" y="4406901"/>
            <a:ext cx="7772400" cy="1231106"/>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435"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xmlns="" val="36978990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Content Placeholder 2"/>
          <p:cNvSpPr>
            <a:spLocks noGrp="1"/>
          </p:cNvSpPr>
          <p:nvPr>
            <p:ph sz="half" idx="2"/>
          </p:nvPr>
        </p:nvSpPr>
        <p:spPr>
          <a:xfrm>
            <a:off x="4712691" y="1295400"/>
            <a:ext cx="4267201" cy="4876800"/>
          </a:xfrm>
        </p:spPr>
        <p:txBody>
          <a:bodyPr/>
          <a:lstStyle>
            <a:lvl1pPr marL="171450" indent="-171450" algn="l">
              <a:buClr>
                <a:srgbClr val="CB6015"/>
              </a:buClr>
              <a:buSzPct val="80000"/>
              <a:buFont typeface="Arial"/>
              <a:buChar char="▼"/>
              <a:defRPr sz="1400" b="0">
                <a:solidFill>
                  <a:srgbClr val="53565A"/>
                </a:solidFill>
              </a:defRPr>
            </a:lvl1pPr>
            <a:lvl2pPr marL="342900" indent="-171450" algn="l">
              <a:buClr>
                <a:srgbClr val="CB6015"/>
              </a:buClr>
              <a:buSzPct val="100000"/>
              <a:buFont typeface="Arial"/>
              <a:buChar char="–"/>
              <a:defRPr sz="1400" b="0">
                <a:solidFill>
                  <a:srgbClr val="53565A"/>
                </a:solidFill>
              </a:defRPr>
            </a:lvl2pPr>
            <a:lvl3pPr marL="514350" indent="-171450" algn="l">
              <a:buClr>
                <a:srgbClr val="CB6015"/>
              </a:buClr>
              <a:buSzPct val="100000"/>
              <a:buFont typeface="Symbol"/>
              <a:buChar char="·"/>
              <a:defRPr sz="1400" b="0">
                <a:solidFill>
                  <a:srgbClr val="53565A"/>
                </a:solidFill>
              </a:defRPr>
            </a:lvl3pPr>
            <a:lvl4pPr marL="685800" indent="-171450" algn="l">
              <a:buClr>
                <a:srgbClr val="CB6015"/>
              </a:buClr>
              <a:buSzPct val="100000"/>
              <a:buFont typeface="Arial"/>
              <a:buChar char="–"/>
              <a:defRPr sz="1400" b="0">
                <a:solidFill>
                  <a:srgbClr val="53565A"/>
                </a:solidFill>
              </a:defRPr>
            </a:lvl4pPr>
            <a:lvl5pPr marL="857250" indent="-171450" algn="l">
              <a:buClr>
                <a:srgbClr val="CB6015"/>
              </a:buClr>
              <a:buSzPct val="100000"/>
              <a:buFont typeface="Symbol"/>
              <a:buChar char="·"/>
              <a:defRPr sz="1400" b="0">
                <a:solidFill>
                  <a:srgbClr val="53565A"/>
                </a:solidFill>
              </a:defRPr>
            </a:lvl5pPr>
            <a:lvl6pPr marL="1028700" indent="-171450" algn="l">
              <a:buClr>
                <a:srgbClr val="CB6015"/>
              </a:buClr>
              <a:buSzPct val="100000"/>
              <a:buFont typeface="Arial"/>
              <a:buChar char="–"/>
              <a:defRPr sz="1400" b="0">
                <a:solidFill>
                  <a:srgbClr val="53565A"/>
                </a:solidFill>
              </a:defRPr>
            </a:lvl6pPr>
            <a:lvl7pPr marL="1200150" indent="-171450" algn="l">
              <a:buClr>
                <a:srgbClr val="CB6015"/>
              </a:buClr>
              <a:buSzPct val="100000"/>
              <a:buFont typeface="Symbol"/>
              <a:buChar char="·"/>
              <a:defRPr sz="1400" b="0">
                <a:solidFill>
                  <a:srgbClr val="53565A"/>
                </a:solidFill>
              </a:defRPr>
            </a:lvl7pPr>
            <a:lvl8pPr marL="1371600" indent="-171450" algn="l">
              <a:buClr>
                <a:srgbClr val="CB6015"/>
              </a:buClr>
              <a:buSzPct val="100000"/>
              <a:buFont typeface="Arial"/>
              <a:buChar char="–"/>
              <a:defRPr sz="1400" b="0">
                <a:solidFill>
                  <a:srgbClr val="53565A"/>
                </a:solidFill>
              </a:defRPr>
            </a:lvl8pPr>
            <a:lvl9pPr marL="1543050" indent="-171450" algn="l">
              <a:buClr>
                <a:srgbClr val="CB6015"/>
              </a:buClr>
              <a:buSzPct val="100000"/>
              <a:buFont typeface="Symbol"/>
              <a:buChar char="·"/>
              <a:defRPr sz="1400" b="0">
                <a:solidFill>
                  <a:srgbClr val="53565A"/>
                </a:solidFill>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1"/>
          <p:cNvSpPr>
            <a:spLocks noGrp="1"/>
          </p:cNvSpPr>
          <p:nvPr>
            <p:ph sz="half" idx="1"/>
          </p:nvPr>
        </p:nvSpPr>
        <p:spPr>
          <a:xfrm>
            <a:off x="141288" y="1295400"/>
            <a:ext cx="4278312" cy="4876800"/>
          </a:xfrm>
        </p:spPr>
        <p:txBody>
          <a:bodyPr/>
          <a:lstStyle>
            <a:lvl1pPr marL="171450" indent="-171450" algn="l">
              <a:buClr>
                <a:srgbClr val="00BDF2"/>
              </a:buClr>
              <a:buSzPct val="80000"/>
              <a:buFont typeface="Arial"/>
              <a:buChar char="▲"/>
              <a:defRPr sz="1400" b="0">
                <a:solidFill>
                  <a:srgbClr val="53565A"/>
                </a:solidFill>
              </a:defRPr>
            </a:lvl1pPr>
            <a:lvl2pPr marL="342900" indent="-171450" algn="l">
              <a:buClr>
                <a:srgbClr val="00BDF2"/>
              </a:buClr>
              <a:buSzPct val="100000"/>
              <a:buFont typeface="Arial"/>
              <a:buChar char="–"/>
              <a:defRPr sz="1400" b="0">
                <a:solidFill>
                  <a:srgbClr val="53565A"/>
                </a:solidFill>
              </a:defRPr>
            </a:lvl2pPr>
            <a:lvl3pPr marL="514350" indent="-171450" algn="l">
              <a:buClr>
                <a:srgbClr val="00BDF2"/>
              </a:buClr>
              <a:buSzPct val="100000"/>
              <a:buFont typeface="Symbol"/>
              <a:buChar char="·"/>
              <a:defRPr sz="1400" b="0">
                <a:solidFill>
                  <a:srgbClr val="53565A"/>
                </a:solidFill>
              </a:defRPr>
            </a:lvl3pPr>
            <a:lvl4pPr marL="685800" indent="-171450" algn="l">
              <a:buClr>
                <a:srgbClr val="00BDF2"/>
              </a:buClr>
              <a:buSzPct val="100000"/>
              <a:buFont typeface="Arial"/>
              <a:buChar char="–"/>
              <a:defRPr sz="1400" b="0">
                <a:solidFill>
                  <a:srgbClr val="53565A"/>
                </a:solidFill>
              </a:defRPr>
            </a:lvl4pPr>
            <a:lvl5pPr marL="857250" indent="-171450" algn="l">
              <a:buClr>
                <a:srgbClr val="00BDF2"/>
              </a:buClr>
              <a:buSzPct val="100000"/>
              <a:buFont typeface="Symbol"/>
              <a:buChar char="·"/>
              <a:defRPr sz="1400" b="0">
                <a:solidFill>
                  <a:srgbClr val="53565A"/>
                </a:solidFill>
              </a:defRPr>
            </a:lvl5pPr>
            <a:lvl6pPr marL="1028700" indent="-171450" algn="l">
              <a:buClr>
                <a:srgbClr val="00BDF2"/>
              </a:buClr>
              <a:buSzPct val="100000"/>
              <a:buFont typeface="Arial"/>
              <a:buChar char="–"/>
              <a:defRPr sz="1400" b="0">
                <a:solidFill>
                  <a:srgbClr val="53565A"/>
                </a:solidFill>
              </a:defRPr>
            </a:lvl6pPr>
            <a:lvl7pPr marL="1200150" indent="-171450" algn="l">
              <a:buClr>
                <a:srgbClr val="00BDF2"/>
              </a:buClr>
              <a:buSzPct val="100000"/>
              <a:buFont typeface="Symbol"/>
              <a:buChar char="·"/>
              <a:defRPr sz="1400" b="0">
                <a:solidFill>
                  <a:srgbClr val="53565A"/>
                </a:solidFill>
              </a:defRPr>
            </a:lvl7pPr>
            <a:lvl8pPr marL="1371600" indent="-171450" algn="l">
              <a:buClr>
                <a:srgbClr val="00BDF2"/>
              </a:buClr>
              <a:buSzPct val="100000"/>
              <a:buFont typeface="Arial"/>
              <a:buChar char="–"/>
              <a:defRPr sz="1400" b="0">
                <a:solidFill>
                  <a:srgbClr val="53565A"/>
                </a:solidFill>
              </a:defRPr>
            </a:lvl8pPr>
            <a:lvl9pPr marL="1543050" indent="-171450" algn="l">
              <a:buClr>
                <a:srgbClr val="00BDF2"/>
              </a:buClr>
              <a:buSzPct val="100000"/>
              <a:buFont typeface="Symbol"/>
              <a:buChar char="·"/>
              <a:defRPr sz="1400" b="0">
                <a:solidFill>
                  <a:srgbClr val="53565A"/>
                </a:solidFill>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p:txBody>
          <a:bodyPr/>
          <a:lstStyle/>
          <a:p>
            <a:r>
              <a:rPr lang="en-US" smtClean="0"/>
              <a:t>Click to edit Master title style</a:t>
            </a:r>
            <a:endParaRPr lang="en-US" dirty="0"/>
          </a:p>
        </p:txBody>
      </p:sp>
    </p:spTree>
    <p:extLst>
      <p:ext uri="{BB962C8B-B14F-4D97-AF65-F5344CB8AC3E}">
        <p14:creationId xmlns:p14="http://schemas.microsoft.com/office/powerpoint/2010/main" xmlns="" val="320712261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140680" y="1295400"/>
            <a:ext cx="4360985"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2338" y="1295400"/>
            <a:ext cx="4360985"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362891419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8582" y="44624"/>
            <a:ext cx="8229600" cy="369332"/>
          </a:xfrm>
        </p:spPr>
        <p:txBody>
          <a:bodyPr/>
          <a:lstStyle>
            <a:lvl1pPr>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535113"/>
            <a:ext cx="404006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06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306" y="1535113"/>
            <a:ext cx="404153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306" y="2174875"/>
            <a:ext cx="404153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377732885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xmlns="" val="158113598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75815471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7" y="819662"/>
            <a:ext cx="3008435" cy="615553"/>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538" y="273161"/>
            <a:ext cx="511126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7" y="1435103"/>
            <a:ext cx="300843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xmlns="" val="331685464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166" y="5060059"/>
            <a:ext cx="5486400" cy="307777"/>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166"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p>
        </p:txBody>
      </p:sp>
      <p:sp>
        <p:nvSpPr>
          <p:cNvPr id="4" name="Text Placeholder 3"/>
          <p:cNvSpPr>
            <a:spLocks noGrp="1"/>
          </p:cNvSpPr>
          <p:nvPr>
            <p:ph type="body" sz="half" idx="2"/>
          </p:nvPr>
        </p:nvSpPr>
        <p:spPr>
          <a:xfrm>
            <a:off x="1792166"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xmlns="" val="43473459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279234865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33991" y="60435"/>
            <a:ext cx="369332" cy="61118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40677" y="60435"/>
            <a:ext cx="6506308" cy="61118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349516367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185162" y="44624"/>
            <a:ext cx="8499475" cy="369332"/>
          </a:xfrm>
        </p:spPr>
        <p:txBody>
          <a:bodyPr/>
          <a:lstStyle/>
          <a:p>
            <a:r>
              <a:rPr lang="en-US" dirty="0" smtClean="0"/>
              <a:t>Click to edit Master title style</a:t>
            </a:r>
            <a:endParaRPr lang="en-US" dirty="0"/>
          </a:p>
        </p:txBody>
      </p:sp>
      <p:sp>
        <p:nvSpPr>
          <p:cNvPr id="3" name="Chart Placeholder 2"/>
          <p:cNvSpPr>
            <a:spLocks noGrp="1"/>
          </p:cNvSpPr>
          <p:nvPr>
            <p:ph type="chart" idx="1"/>
          </p:nvPr>
        </p:nvSpPr>
        <p:spPr>
          <a:xfrm>
            <a:off x="322334" y="1557338"/>
            <a:ext cx="8499475" cy="4462462"/>
          </a:xfrm>
        </p:spPr>
        <p:txBody>
          <a:bodyPr/>
          <a:lstStyle/>
          <a:p>
            <a:pPr lvl="0"/>
            <a:r>
              <a:rPr lang="en-US" noProof="0" dirty="0" smtClean="0"/>
              <a:t>Click icon to add chart</a:t>
            </a:r>
          </a:p>
        </p:txBody>
      </p:sp>
    </p:spTree>
    <p:extLst>
      <p:ext uri="{BB962C8B-B14F-4D97-AF65-F5344CB8AC3E}">
        <p14:creationId xmlns:p14="http://schemas.microsoft.com/office/powerpoint/2010/main" xmlns="" val="395782663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17989" y="122238"/>
            <a:ext cx="8502162" cy="369332"/>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318060" y="1557338"/>
            <a:ext cx="8508023" cy="4464050"/>
          </a:xfrm>
        </p:spPr>
        <p:txBody>
          <a:bodyPr/>
          <a:lstStyle/>
          <a:p>
            <a:pPr lvl="0"/>
            <a:endParaRPr lang="en-GB" noProof="0" dirty="0" smtClean="0"/>
          </a:p>
        </p:txBody>
      </p:sp>
    </p:spTree>
    <p:extLst>
      <p:ext uri="{BB962C8B-B14F-4D97-AF65-F5344CB8AC3E}">
        <p14:creationId xmlns:p14="http://schemas.microsoft.com/office/powerpoint/2010/main" xmlns="" val="437424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Tree>
    <p:extLst>
      <p:ext uri="{BB962C8B-B14F-4D97-AF65-F5344CB8AC3E}">
        <p14:creationId xmlns:p14="http://schemas.microsoft.com/office/powerpoint/2010/main" xmlns="" val="423843344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85051" y="44624"/>
            <a:ext cx="8502162" cy="369332"/>
          </a:xfrm>
        </p:spPr>
        <p:txBody>
          <a:bodyPr/>
          <a:lstStyle/>
          <a:p>
            <a:r>
              <a:rPr lang="en-US" dirty="0" smtClean="0"/>
              <a:t>Click to edit Master title style</a:t>
            </a:r>
            <a:endParaRPr lang="en-GB" dirty="0"/>
          </a:p>
        </p:txBody>
      </p:sp>
      <p:sp>
        <p:nvSpPr>
          <p:cNvPr id="3" name="Text Placeholder 2"/>
          <p:cNvSpPr>
            <a:spLocks noGrp="1"/>
          </p:cNvSpPr>
          <p:nvPr>
            <p:ph type="body" sz="half" idx="1"/>
          </p:nvPr>
        </p:nvSpPr>
        <p:spPr>
          <a:xfrm>
            <a:off x="317992" y="1557338"/>
            <a:ext cx="4183673" cy="44640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2339" y="1557338"/>
            <a:ext cx="4183674" cy="44640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xmlns="" val="204945813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x">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195941254"/>
      </p:ext>
    </p:extLst>
  </p:cSld>
  <p:clrMapOvr>
    <a:masterClrMapping/>
  </p:clrMapOvr>
  <p:transition spd="slow">
    <p:fad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9" descr="citi-r_2c-blu_pos_rgb"/>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636979" y="6569075"/>
            <a:ext cx="438150" cy="273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9698" name="Rectangle 84"/>
          <p:cNvSpPr>
            <a:spLocks noGrp="1" noChangeArrowheads="1"/>
          </p:cNvSpPr>
          <p:nvPr>
            <p:ph type="subTitle" idx="1"/>
          </p:nvPr>
        </p:nvSpPr>
        <p:spPr>
          <a:xfrm>
            <a:off x="140677" y="3429000"/>
            <a:ext cx="8862646" cy="990600"/>
          </a:xfrm>
        </p:spPr>
        <p:txBody>
          <a:bodyPr/>
          <a:lstStyle>
            <a:lvl1pPr marL="0" indent="0">
              <a:buFont typeface="Symbol" pitchFamily="18" charset="2"/>
              <a:buNone/>
              <a:defRPr sz="2000">
                <a:solidFill>
                  <a:schemeClr val="hlink"/>
                </a:solidFill>
              </a:defRPr>
            </a:lvl1pPr>
          </a:lstStyle>
          <a:p>
            <a:r>
              <a:rPr lang="en-US"/>
              <a:t>Click to edit Master subtitle style</a:t>
            </a:r>
          </a:p>
        </p:txBody>
      </p:sp>
      <p:sp>
        <p:nvSpPr>
          <p:cNvPr id="29699" name="Rectangle 83"/>
          <p:cNvSpPr>
            <a:spLocks noGrp="1" noChangeArrowheads="1"/>
          </p:cNvSpPr>
          <p:nvPr>
            <p:ph type="ctrTitle"/>
          </p:nvPr>
        </p:nvSpPr>
        <p:spPr>
          <a:xfrm>
            <a:off x="140677" y="2631760"/>
            <a:ext cx="8862646" cy="492443"/>
          </a:xfrm>
          <a:ln w="9525">
            <a:noFill/>
          </a:ln>
        </p:spPr>
        <p:txBody>
          <a:bodyPr anchor="b"/>
          <a:lstStyle>
            <a:lvl1pPr>
              <a:defRPr sz="3200"/>
            </a:lvl1pPr>
          </a:lstStyle>
          <a:p>
            <a:r>
              <a:rPr lang="en-US"/>
              <a:t>Click to edit Master title style</a:t>
            </a:r>
          </a:p>
        </p:txBody>
      </p:sp>
    </p:spTree>
    <p:extLst>
      <p:ext uri="{BB962C8B-B14F-4D97-AF65-F5344CB8AC3E}">
        <p14:creationId xmlns:p14="http://schemas.microsoft.com/office/powerpoint/2010/main" xmlns="" val="382637505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171883546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35" y="4406901"/>
            <a:ext cx="7772400" cy="1231106"/>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435"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xmlns="" val="170107052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40678" y="1295400"/>
            <a:ext cx="4360985"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2338" y="1295400"/>
            <a:ext cx="4360985"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311640559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69332"/>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06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06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271" y="1535113"/>
            <a:ext cx="404153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271" y="2174875"/>
            <a:ext cx="404153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354580204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xmlns="" val="203288129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26767967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819549"/>
            <a:ext cx="3008435" cy="615553"/>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538" y="273052"/>
            <a:ext cx="511126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2"/>
            <a:ext cx="300843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xmlns="" val="18461851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9" descr="citi-r_2c-blu_pos_rgb"/>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599488" y="6569075"/>
            <a:ext cx="474662" cy="273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7890" name="Rectangle 84"/>
          <p:cNvSpPr>
            <a:spLocks noGrp="1" noChangeArrowheads="1"/>
          </p:cNvSpPr>
          <p:nvPr>
            <p:ph type="subTitle" idx="1"/>
          </p:nvPr>
        </p:nvSpPr>
        <p:spPr>
          <a:xfrm>
            <a:off x="141302" y="3429000"/>
            <a:ext cx="8861425" cy="990600"/>
          </a:xfrm>
        </p:spPr>
        <p:txBody>
          <a:bodyPr/>
          <a:lstStyle>
            <a:lvl1pPr marL="0" indent="0">
              <a:buFont typeface="Symbol" pitchFamily="18" charset="2"/>
              <a:buNone/>
              <a:defRPr sz="2000">
                <a:solidFill>
                  <a:schemeClr val="hlink"/>
                </a:solidFill>
              </a:defRPr>
            </a:lvl1pPr>
          </a:lstStyle>
          <a:p>
            <a:pPr lvl="0"/>
            <a:r>
              <a:rPr lang="en-US" noProof="0" smtClean="0"/>
              <a:t>Click to edit Master subtitle style</a:t>
            </a:r>
          </a:p>
        </p:txBody>
      </p:sp>
      <p:sp>
        <p:nvSpPr>
          <p:cNvPr id="37893" name="Rectangle 5"/>
          <p:cNvSpPr>
            <a:spLocks noGrp="1" noChangeArrowheads="1"/>
          </p:cNvSpPr>
          <p:nvPr>
            <p:ph type="ctrTitle"/>
          </p:nvPr>
        </p:nvSpPr>
        <p:spPr>
          <a:xfrm>
            <a:off x="141302" y="2631785"/>
            <a:ext cx="8861425" cy="492443"/>
          </a:xfrm>
          <a:ln w="9525">
            <a:noFill/>
          </a:ln>
          <a:extLst>
            <a:ext uri="{91240B29-F687-4F45-9708-019B960494DF}">
              <a14:hiddenLine xmlns:a14="http://schemas.microsoft.com/office/drawing/2010/main" xmlns="" w="9525">
                <a:solidFill>
                  <a:srgbClr val="000000"/>
                </a:solidFill>
                <a:miter lim="800000"/>
                <a:headEnd/>
                <a:tailEnd/>
              </a14:hiddenLine>
            </a:ext>
          </a:extLst>
        </p:spPr>
        <p:txBody>
          <a:bodyPr anchor="b"/>
          <a:lstStyle>
            <a:lvl1pPr>
              <a:defRPr sz="3200"/>
            </a:lvl1pPr>
          </a:lstStyle>
          <a:p>
            <a:pPr lvl="0"/>
            <a:r>
              <a:rPr lang="en-US" noProof="0" smtClean="0"/>
              <a:t>Click to edit Master title style</a:t>
            </a:r>
          </a:p>
        </p:txBody>
      </p:sp>
    </p:spTree>
    <p:extLst>
      <p:ext uri="{BB962C8B-B14F-4D97-AF65-F5344CB8AC3E}">
        <p14:creationId xmlns:p14="http://schemas.microsoft.com/office/powerpoint/2010/main" xmlns="" val="2717946413"/>
      </p:ext>
    </p:extLst>
  </p:cSld>
  <p:clrMapOvr>
    <a:masterClrMapping/>
  </p:clrMapOvr>
  <p:hf hdr="0"/>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166" y="5059563"/>
            <a:ext cx="5486400" cy="307777"/>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166"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166"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xmlns="" val="26179654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297847769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33991" y="60326"/>
            <a:ext cx="369332" cy="61118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40677" y="60326"/>
            <a:ext cx="6506308" cy="61118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216401671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9" descr="citi-r_2c-blu_pos_rgb"/>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636978" y="6569075"/>
            <a:ext cx="438150" cy="273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7890" name="Rectangle 84"/>
          <p:cNvSpPr>
            <a:spLocks noGrp="1" noChangeArrowheads="1"/>
          </p:cNvSpPr>
          <p:nvPr>
            <p:ph type="subTitle" idx="1"/>
          </p:nvPr>
        </p:nvSpPr>
        <p:spPr>
          <a:xfrm>
            <a:off x="140677" y="3429000"/>
            <a:ext cx="8862646" cy="990600"/>
          </a:xfrm>
        </p:spPr>
        <p:txBody>
          <a:bodyPr/>
          <a:lstStyle>
            <a:lvl1pPr marL="0" indent="0">
              <a:buFont typeface="Symbol" pitchFamily="18" charset="2"/>
              <a:buNone/>
              <a:defRPr sz="2000">
                <a:solidFill>
                  <a:schemeClr val="hlink"/>
                </a:solidFill>
              </a:defRPr>
            </a:lvl1pPr>
          </a:lstStyle>
          <a:p>
            <a:pPr lvl="0"/>
            <a:r>
              <a:rPr lang="en-US" noProof="0" dirty="0" smtClean="0"/>
              <a:t>Click to edit Master subtitle style</a:t>
            </a:r>
          </a:p>
        </p:txBody>
      </p:sp>
      <p:sp>
        <p:nvSpPr>
          <p:cNvPr id="37893" name="Rectangle 83"/>
          <p:cNvSpPr>
            <a:spLocks noGrp="1" noChangeArrowheads="1"/>
          </p:cNvSpPr>
          <p:nvPr>
            <p:ph type="ctrTitle"/>
          </p:nvPr>
        </p:nvSpPr>
        <p:spPr>
          <a:xfrm>
            <a:off x="140677" y="2631758"/>
            <a:ext cx="8862646" cy="492443"/>
          </a:xfrm>
          <a:ln w="9525">
            <a:noFill/>
          </a:ln>
          <a:extLst>
            <a:ext uri="{91240B29-F687-4F45-9708-019B960494DF}">
              <a14:hiddenLine xmlns:a14="http://schemas.microsoft.com/office/drawing/2010/main" xmlns="" w="9525">
                <a:solidFill>
                  <a:srgbClr val="000000"/>
                </a:solidFill>
                <a:miter lim="800000"/>
                <a:headEnd/>
                <a:tailEnd/>
              </a14:hiddenLine>
            </a:ext>
          </a:extLst>
        </p:spPr>
        <p:txBody>
          <a:bodyPr anchor="b"/>
          <a:lstStyle>
            <a:lvl1pPr>
              <a:defRPr sz="3200"/>
            </a:lvl1pPr>
          </a:lstStyle>
          <a:p>
            <a:pPr lvl="0"/>
            <a:r>
              <a:rPr lang="en-US" noProof="0" dirty="0" smtClean="0"/>
              <a:t>Click to edit Master title style</a:t>
            </a:r>
          </a:p>
        </p:txBody>
      </p:sp>
    </p:spTree>
    <p:extLst>
      <p:ext uri="{BB962C8B-B14F-4D97-AF65-F5344CB8AC3E}">
        <p14:creationId xmlns:p14="http://schemas.microsoft.com/office/powerpoint/2010/main" xmlns="" val="3466558100"/>
      </p:ext>
    </p:extLst>
  </p:cSld>
  <p:clrMapOvr>
    <a:masterClrMapping/>
  </p:clrMapOvr>
  <p:hf hdr="0"/>
</p:sldLayout>
</file>

<file path=ppt/slideLayouts/slideLayout8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1"/>
          <p:cNvSpPr>
            <a:spLocks noGrp="1"/>
          </p:cNvSpPr>
          <p:nvPr>
            <p:ph idx="1"/>
          </p:nvPr>
        </p:nvSpPr>
        <p:spPr/>
        <p:txBody>
          <a:bodyPr/>
          <a:lstStyle>
            <a:lvl1pPr marL="171450" indent="-171450" algn="l">
              <a:buClr>
                <a:srgbClr val="97999B"/>
              </a:buClr>
              <a:buSzPct val="100000"/>
              <a:buFont typeface="Symbol"/>
              <a:buChar char="·"/>
              <a:defRPr b="0">
                <a:solidFill>
                  <a:srgbClr val="53565A"/>
                </a:solidFill>
              </a:defRPr>
            </a:lvl1pPr>
            <a:lvl2pPr marL="342900" indent="-171450" algn="l">
              <a:buClr>
                <a:srgbClr val="97999B"/>
              </a:buClr>
              <a:buSzPct val="100000"/>
              <a:buFont typeface="Arial"/>
              <a:buChar char="–"/>
              <a:defRPr b="0">
                <a:solidFill>
                  <a:srgbClr val="53565A"/>
                </a:solidFill>
              </a:defRPr>
            </a:lvl2pPr>
            <a:lvl3pPr marL="514350" indent="-171450" algn="l">
              <a:buClr>
                <a:srgbClr val="97999B"/>
              </a:buClr>
              <a:buSzPct val="100000"/>
              <a:buFont typeface="Symbol"/>
              <a:buChar char="·"/>
              <a:defRPr b="0">
                <a:solidFill>
                  <a:srgbClr val="53565A"/>
                </a:solidFill>
              </a:defRPr>
            </a:lvl3pPr>
            <a:lvl4pPr marL="685800" indent="-171450" algn="l">
              <a:buClr>
                <a:srgbClr val="97999B"/>
              </a:buClr>
              <a:buSzPct val="100000"/>
              <a:buFont typeface="Arial"/>
              <a:buChar char="–"/>
              <a:defRPr b="0">
                <a:solidFill>
                  <a:srgbClr val="53565A"/>
                </a:solidFill>
              </a:defRPr>
            </a:lvl4pPr>
            <a:lvl5pPr marL="857250" indent="-171450" algn="l">
              <a:buClr>
                <a:srgbClr val="97999B"/>
              </a:buClr>
              <a:buSzPct val="100000"/>
              <a:buFont typeface="Symbol"/>
              <a:buChar char="·"/>
              <a:defRPr b="0">
                <a:solidFill>
                  <a:srgbClr val="53565A"/>
                </a:solidFill>
              </a:defRPr>
            </a:lvl5pPr>
            <a:lvl6pPr marL="1028700" indent="-171450" algn="l">
              <a:buClr>
                <a:srgbClr val="97999B"/>
              </a:buClr>
              <a:buSzPct val="100000"/>
              <a:buFont typeface="Arial"/>
              <a:buChar char="–"/>
              <a:defRPr b="0">
                <a:solidFill>
                  <a:srgbClr val="53565A"/>
                </a:solidFill>
              </a:defRPr>
            </a:lvl6pPr>
            <a:lvl7pPr marL="1200150" indent="-171450" algn="l">
              <a:buClr>
                <a:srgbClr val="97999B"/>
              </a:buClr>
              <a:buSzPct val="100000"/>
              <a:buFont typeface="Symbol"/>
              <a:buChar char="·"/>
              <a:defRPr b="0">
                <a:solidFill>
                  <a:srgbClr val="53565A"/>
                </a:solidFill>
              </a:defRPr>
            </a:lvl7pPr>
            <a:lvl8pPr marL="1371600" indent="-171450" algn="l">
              <a:buClr>
                <a:srgbClr val="97999B"/>
              </a:buClr>
              <a:buSzPct val="100000"/>
              <a:buFont typeface="Arial"/>
              <a:buChar char="–"/>
              <a:defRPr b="0">
                <a:solidFill>
                  <a:srgbClr val="53565A"/>
                </a:solidFill>
              </a:defRPr>
            </a:lvl8pPr>
            <a:lvl9pPr marL="1543050" indent="-171450" algn="l">
              <a:buClr>
                <a:srgbClr val="97999B"/>
              </a:buClr>
              <a:buSzPct val="100000"/>
              <a:buFont typeface="Symbol"/>
              <a:buChar char="·"/>
              <a:defRPr b="0">
                <a:solidFill>
                  <a:srgbClr val="53565A"/>
                </a:solidFill>
              </a:defRPr>
            </a:lvl9pPr>
          </a:lstStyle>
          <a:p>
            <a:pPr lvl="0"/>
            <a:r>
              <a:rPr lang="en-US" dirty="0" smtClean="0"/>
              <a:t>Click to edit Master text styles</a:t>
            </a:r>
          </a:p>
          <a:p>
            <a:pPr lvl="1"/>
            <a:r>
              <a:rPr lang="en-US" dirty="0" smtClean="0"/>
              <a:t>Bullet level 2</a:t>
            </a:r>
          </a:p>
          <a:p>
            <a:pPr lvl="2"/>
            <a:r>
              <a:rPr lang="en-US" dirty="0" smtClean="0"/>
              <a:t>Bullet level 3</a:t>
            </a:r>
          </a:p>
          <a:p>
            <a:pPr lvl="3"/>
            <a:r>
              <a:rPr lang="en-US" dirty="0" smtClean="0"/>
              <a:t>Bullet level 4</a:t>
            </a:r>
          </a:p>
          <a:p>
            <a:pPr lvl="4"/>
            <a:r>
              <a:rPr lang="en-US" dirty="0" smtClean="0"/>
              <a:t>Bullet level 5</a:t>
            </a:r>
          </a:p>
          <a:p>
            <a:pPr lvl="5"/>
            <a:r>
              <a:rPr lang="en-US" dirty="0" smtClean="0"/>
              <a:t>Bullet level 6</a:t>
            </a:r>
          </a:p>
          <a:p>
            <a:pPr lvl="6"/>
            <a:r>
              <a:rPr lang="en-US" dirty="0" smtClean="0"/>
              <a:t>Bullet level 7</a:t>
            </a:r>
          </a:p>
          <a:p>
            <a:pPr lvl="7"/>
            <a:r>
              <a:rPr lang="en-US" dirty="0" smtClean="0"/>
              <a:t>Bullet level 8</a:t>
            </a:r>
          </a:p>
          <a:p>
            <a:pPr lvl="8"/>
            <a:r>
              <a:rPr lang="en-US" dirty="0" smtClean="0"/>
              <a:t>Bullet level 9</a:t>
            </a:r>
            <a:endParaRPr lang="en-US" dirty="0"/>
          </a:p>
        </p:txBody>
      </p:sp>
      <p:sp>
        <p:nvSpPr>
          <p:cNvPr id="2" name="Title 1"/>
          <p:cNvSpPr>
            <a:spLocks noGrp="1"/>
          </p:cNvSpPr>
          <p:nvPr>
            <p:ph type="title"/>
          </p:nvPr>
        </p:nvSpPr>
        <p:spPr>
          <a:solidFill>
            <a:schemeClr val="bg1"/>
          </a:solidFill>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xmlns="" val="971691586"/>
      </p:ext>
    </p:extLst>
  </p:cSld>
  <p:clrMapOvr>
    <a:masterClrMapping/>
  </p:clrMapOvr>
  <p:timing>
    <p:tnLst>
      <p:par>
        <p:cTn id="1" dur="indefinite" restart="never" nodeType="tmRoot"/>
      </p:par>
    </p:tnLst>
  </p:timing>
</p:sldLayout>
</file>

<file path=ppt/slideLayouts/slideLayout8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4" name="Content Placeholder 2"/>
          <p:cNvSpPr>
            <a:spLocks noGrp="1"/>
          </p:cNvSpPr>
          <p:nvPr>
            <p:ph sz="half" idx="2"/>
          </p:nvPr>
        </p:nvSpPr>
        <p:spPr>
          <a:xfrm>
            <a:off x="4712677" y="1295400"/>
            <a:ext cx="4290646" cy="4876800"/>
          </a:xfrm>
        </p:spPr>
        <p:txBody>
          <a:bodyPr/>
          <a:lstStyle>
            <a:lvl1pPr marL="171450" indent="-171450" algn="l">
              <a:buClr>
                <a:srgbClr val="97999B"/>
              </a:buClr>
              <a:buSzPct val="100000"/>
              <a:buFont typeface="Symbol"/>
              <a:buChar char="·"/>
              <a:defRPr sz="1400" b="0">
                <a:solidFill>
                  <a:srgbClr val="53565A"/>
                </a:solidFill>
              </a:defRPr>
            </a:lvl1pPr>
            <a:lvl2pPr marL="342900" indent="-171450" algn="l">
              <a:buClr>
                <a:srgbClr val="97999B"/>
              </a:buClr>
              <a:buSzPct val="100000"/>
              <a:buFont typeface="Arial"/>
              <a:buChar char="–"/>
              <a:defRPr sz="1400" b="0">
                <a:solidFill>
                  <a:srgbClr val="53565A"/>
                </a:solidFill>
              </a:defRPr>
            </a:lvl2pPr>
            <a:lvl3pPr marL="514350" indent="-171450" algn="l">
              <a:buClr>
                <a:srgbClr val="97999B"/>
              </a:buClr>
              <a:buSzPct val="100000"/>
              <a:buFont typeface="Symbol"/>
              <a:buChar char="·"/>
              <a:defRPr sz="1400" b="0">
                <a:solidFill>
                  <a:srgbClr val="53565A"/>
                </a:solidFill>
              </a:defRPr>
            </a:lvl3pPr>
            <a:lvl4pPr marL="685800" indent="-171450" algn="l">
              <a:buClr>
                <a:srgbClr val="97999B"/>
              </a:buClr>
              <a:buSzPct val="100000"/>
              <a:buFont typeface="Arial"/>
              <a:buChar char="–"/>
              <a:defRPr sz="1400" b="0">
                <a:solidFill>
                  <a:srgbClr val="53565A"/>
                </a:solidFill>
              </a:defRPr>
            </a:lvl4pPr>
            <a:lvl5pPr marL="857250" indent="-171450" algn="l">
              <a:buClr>
                <a:srgbClr val="97999B"/>
              </a:buClr>
              <a:buSzPct val="100000"/>
              <a:buFont typeface="Symbol"/>
              <a:buChar char="·"/>
              <a:defRPr sz="1400" b="0">
                <a:solidFill>
                  <a:srgbClr val="53565A"/>
                </a:solidFill>
              </a:defRPr>
            </a:lvl5pPr>
            <a:lvl6pPr marL="1028700" indent="-171450" algn="l">
              <a:buClr>
                <a:srgbClr val="97999B"/>
              </a:buClr>
              <a:buSzPct val="100000"/>
              <a:buFont typeface="Arial"/>
              <a:buChar char="–"/>
              <a:defRPr sz="1400" b="0">
                <a:solidFill>
                  <a:srgbClr val="53565A"/>
                </a:solidFill>
              </a:defRPr>
            </a:lvl6pPr>
            <a:lvl7pPr marL="1200150" indent="-171450" algn="l">
              <a:buClr>
                <a:srgbClr val="97999B"/>
              </a:buClr>
              <a:buSzPct val="100000"/>
              <a:buFont typeface="Symbol"/>
              <a:buChar char="·"/>
              <a:defRPr sz="1400" b="0">
                <a:solidFill>
                  <a:srgbClr val="53565A"/>
                </a:solidFill>
              </a:defRPr>
            </a:lvl7pPr>
            <a:lvl8pPr marL="1371600" indent="-171450" algn="l">
              <a:buClr>
                <a:srgbClr val="97999B"/>
              </a:buClr>
              <a:buSzPct val="100000"/>
              <a:buFont typeface="Arial"/>
              <a:buChar char="–"/>
              <a:defRPr sz="1400" b="0">
                <a:solidFill>
                  <a:srgbClr val="53565A"/>
                </a:solidFill>
              </a:defRPr>
            </a:lvl8pPr>
            <a:lvl9pPr marL="1543050" indent="-171450" algn="l">
              <a:buClr>
                <a:srgbClr val="97999B"/>
              </a:buClr>
              <a:buSzPct val="100000"/>
              <a:buFont typeface="Symbol"/>
              <a:buChar char="·"/>
              <a:defRPr sz="1400" b="0">
                <a:solidFill>
                  <a:srgbClr val="53565A"/>
                </a:solidFill>
              </a:defRPr>
            </a:lvl9pPr>
          </a:lstStyle>
          <a:p>
            <a:pPr lvl="0"/>
            <a:r>
              <a:rPr lang="en-US" dirty="0" smtClean="0"/>
              <a:t>Click to edit Master text styles</a:t>
            </a:r>
          </a:p>
          <a:p>
            <a:pPr lvl="1"/>
            <a:r>
              <a:rPr lang="en-US" dirty="0" smtClean="0"/>
              <a:t>Bullet level 2</a:t>
            </a:r>
          </a:p>
          <a:p>
            <a:pPr lvl="2"/>
            <a:r>
              <a:rPr lang="en-US" dirty="0" smtClean="0"/>
              <a:t>Bullet level 3</a:t>
            </a:r>
          </a:p>
          <a:p>
            <a:pPr lvl="3"/>
            <a:r>
              <a:rPr lang="en-US" dirty="0" smtClean="0"/>
              <a:t>Bullet level 4</a:t>
            </a:r>
          </a:p>
          <a:p>
            <a:pPr lvl="4"/>
            <a:r>
              <a:rPr lang="en-US" dirty="0" smtClean="0"/>
              <a:t>Bullet level 5</a:t>
            </a:r>
          </a:p>
          <a:p>
            <a:pPr lvl="5"/>
            <a:r>
              <a:rPr lang="en-US" dirty="0" smtClean="0"/>
              <a:t>Bullet level 6</a:t>
            </a:r>
          </a:p>
          <a:p>
            <a:pPr lvl="6"/>
            <a:r>
              <a:rPr lang="en-US" dirty="0" smtClean="0"/>
              <a:t>Bullet level 7</a:t>
            </a:r>
          </a:p>
          <a:p>
            <a:pPr lvl="7"/>
            <a:r>
              <a:rPr lang="en-US" dirty="0" smtClean="0"/>
              <a:t>Bullet level 8</a:t>
            </a:r>
          </a:p>
          <a:p>
            <a:pPr lvl="8"/>
            <a:r>
              <a:rPr lang="en-US" dirty="0" smtClean="0"/>
              <a:t>Bullet level 9</a:t>
            </a:r>
            <a:endParaRPr lang="en-US" dirty="0"/>
          </a:p>
        </p:txBody>
      </p:sp>
      <p:sp>
        <p:nvSpPr>
          <p:cNvPr id="3" name="Content Placeholder 1"/>
          <p:cNvSpPr>
            <a:spLocks noGrp="1"/>
          </p:cNvSpPr>
          <p:nvPr>
            <p:ph sz="half" idx="1"/>
          </p:nvPr>
        </p:nvSpPr>
        <p:spPr>
          <a:xfrm>
            <a:off x="140677" y="1295400"/>
            <a:ext cx="4290646" cy="4876800"/>
          </a:xfrm>
        </p:spPr>
        <p:txBody>
          <a:bodyPr/>
          <a:lstStyle>
            <a:lvl1pPr marL="171450" indent="-171450" algn="l">
              <a:buClr>
                <a:srgbClr val="97999B"/>
              </a:buClr>
              <a:buSzPct val="100000"/>
              <a:buFont typeface="Symbol"/>
              <a:buChar char="·"/>
              <a:defRPr sz="1400" b="0">
                <a:solidFill>
                  <a:srgbClr val="53565A"/>
                </a:solidFill>
              </a:defRPr>
            </a:lvl1pPr>
            <a:lvl2pPr marL="342900" indent="-171450" algn="l">
              <a:buClr>
                <a:srgbClr val="97999B"/>
              </a:buClr>
              <a:buSzPct val="100000"/>
              <a:buFont typeface="Arial"/>
              <a:buChar char="–"/>
              <a:defRPr sz="1400" b="0">
                <a:solidFill>
                  <a:srgbClr val="53565A"/>
                </a:solidFill>
              </a:defRPr>
            </a:lvl2pPr>
            <a:lvl3pPr marL="514350" indent="-171450" algn="l">
              <a:buClr>
                <a:srgbClr val="97999B"/>
              </a:buClr>
              <a:buSzPct val="100000"/>
              <a:buFont typeface="Symbol"/>
              <a:buChar char="·"/>
              <a:defRPr sz="1400" b="0">
                <a:solidFill>
                  <a:srgbClr val="53565A"/>
                </a:solidFill>
              </a:defRPr>
            </a:lvl3pPr>
            <a:lvl4pPr marL="685800" indent="-171450" algn="l">
              <a:buClr>
                <a:srgbClr val="97999B"/>
              </a:buClr>
              <a:buSzPct val="100000"/>
              <a:buFont typeface="Arial"/>
              <a:buChar char="–"/>
              <a:defRPr sz="1400" b="0">
                <a:solidFill>
                  <a:srgbClr val="53565A"/>
                </a:solidFill>
              </a:defRPr>
            </a:lvl4pPr>
            <a:lvl5pPr marL="857250" indent="-171450" algn="l">
              <a:buClr>
                <a:srgbClr val="97999B"/>
              </a:buClr>
              <a:buSzPct val="100000"/>
              <a:buFont typeface="Symbol"/>
              <a:buChar char="·"/>
              <a:defRPr sz="1400" b="0">
                <a:solidFill>
                  <a:srgbClr val="53565A"/>
                </a:solidFill>
              </a:defRPr>
            </a:lvl5pPr>
            <a:lvl6pPr marL="1028700" indent="-171450" algn="l">
              <a:buClr>
                <a:srgbClr val="97999B"/>
              </a:buClr>
              <a:buSzPct val="100000"/>
              <a:buFont typeface="Arial"/>
              <a:buChar char="–"/>
              <a:defRPr sz="1400" b="0">
                <a:solidFill>
                  <a:srgbClr val="53565A"/>
                </a:solidFill>
              </a:defRPr>
            </a:lvl6pPr>
            <a:lvl7pPr marL="1200150" indent="-171450" algn="l">
              <a:buClr>
                <a:srgbClr val="97999B"/>
              </a:buClr>
              <a:buSzPct val="100000"/>
              <a:buFont typeface="Symbol"/>
              <a:buChar char="·"/>
              <a:defRPr sz="1400" b="0">
                <a:solidFill>
                  <a:srgbClr val="53565A"/>
                </a:solidFill>
              </a:defRPr>
            </a:lvl7pPr>
            <a:lvl8pPr marL="1371600" indent="-171450" algn="l">
              <a:buClr>
                <a:srgbClr val="97999B"/>
              </a:buClr>
              <a:buSzPct val="100000"/>
              <a:buFont typeface="Arial"/>
              <a:buChar char="–"/>
              <a:defRPr sz="1400" b="0">
                <a:solidFill>
                  <a:srgbClr val="53565A"/>
                </a:solidFill>
              </a:defRPr>
            </a:lvl8pPr>
            <a:lvl9pPr marL="1543050" indent="-171450" algn="l">
              <a:buClr>
                <a:srgbClr val="97999B"/>
              </a:buClr>
              <a:buSzPct val="100000"/>
              <a:buFont typeface="Symbol"/>
              <a:buChar char="·"/>
              <a:defRPr sz="1400" b="0">
                <a:solidFill>
                  <a:srgbClr val="53565A"/>
                </a:solidFill>
              </a:defRPr>
            </a:lvl9pPr>
          </a:lstStyle>
          <a:p>
            <a:pPr lvl="0"/>
            <a:r>
              <a:rPr lang="en-US" dirty="0" smtClean="0"/>
              <a:t>Click to edit Master text styles</a:t>
            </a:r>
          </a:p>
          <a:p>
            <a:pPr lvl="1"/>
            <a:r>
              <a:rPr lang="en-US" dirty="0" smtClean="0"/>
              <a:t>Bullet level 2</a:t>
            </a:r>
          </a:p>
          <a:p>
            <a:pPr lvl="2"/>
            <a:r>
              <a:rPr lang="en-US" dirty="0" smtClean="0"/>
              <a:t>Bullet level 3</a:t>
            </a:r>
          </a:p>
          <a:p>
            <a:pPr lvl="3"/>
            <a:r>
              <a:rPr lang="en-US" dirty="0" smtClean="0"/>
              <a:t>Bullet level 4</a:t>
            </a:r>
          </a:p>
          <a:p>
            <a:pPr lvl="4"/>
            <a:r>
              <a:rPr lang="en-US" dirty="0" smtClean="0"/>
              <a:t>Bullet level 5</a:t>
            </a:r>
          </a:p>
          <a:p>
            <a:pPr lvl="5"/>
            <a:r>
              <a:rPr lang="en-US" dirty="0" smtClean="0"/>
              <a:t>Bullet level 6</a:t>
            </a:r>
          </a:p>
          <a:p>
            <a:pPr lvl="6"/>
            <a:r>
              <a:rPr lang="en-US" dirty="0" smtClean="0"/>
              <a:t>Bullet level 7</a:t>
            </a:r>
          </a:p>
          <a:p>
            <a:pPr lvl="7"/>
            <a:r>
              <a:rPr lang="en-US" dirty="0" smtClean="0"/>
              <a:t>Bullet level 8</a:t>
            </a:r>
          </a:p>
          <a:p>
            <a:pPr lvl="8"/>
            <a:r>
              <a:rPr lang="en-US" dirty="0" smtClean="0"/>
              <a:t>Bullet level 9</a:t>
            </a:r>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xmlns="" val="1855626811"/>
      </p:ext>
    </p:extLst>
  </p:cSld>
  <p:clrMapOvr>
    <a:masterClrMapping/>
  </p:clrMapOvr>
  <p:timing>
    <p:tnLst>
      <p:par>
        <p:cTn id="1" dur="indefinite" restart="never" nodeType="tmRoot"/>
      </p:par>
    </p:tn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type="twoObj" preserve="1">
  <p:cSld name="Three Conten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6258659" y="1295400"/>
            <a:ext cx="2744665" cy="4876800"/>
          </a:xfrm>
        </p:spPr>
        <p:txBody>
          <a:bodyPr/>
          <a:lstStyle>
            <a:lvl1pPr marL="171450" indent="-171450" algn="l">
              <a:buClr>
                <a:srgbClr val="97999B"/>
              </a:buClr>
              <a:buSzPct val="100000"/>
              <a:buFont typeface="Symbol"/>
              <a:buChar char="·"/>
              <a:defRPr sz="1400" b="0">
                <a:solidFill>
                  <a:srgbClr val="53565A"/>
                </a:solidFill>
              </a:defRPr>
            </a:lvl1pPr>
            <a:lvl2pPr marL="342900" indent="-171450" algn="l">
              <a:buClr>
                <a:srgbClr val="97999B"/>
              </a:buClr>
              <a:buSzPct val="100000"/>
              <a:buFont typeface="Arial"/>
              <a:buChar char="–"/>
              <a:defRPr sz="1400" b="0">
                <a:solidFill>
                  <a:srgbClr val="53565A"/>
                </a:solidFill>
              </a:defRPr>
            </a:lvl2pPr>
            <a:lvl3pPr marL="514350" indent="-171450" algn="l">
              <a:buClr>
                <a:srgbClr val="97999B"/>
              </a:buClr>
              <a:buSzPct val="100000"/>
              <a:buFont typeface="Symbol"/>
              <a:buChar char="·"/>
              <a:defRPr sz="1400" b="0">
                <a:solidFill>
                  <a:srgbClr val="53565A"/>
                </a:solidFill>
              </a:defRPr>
            </a:lvl3pPr>
            <a:lvl4pPr marL="685800" indent="-171450" algn="l">
              <a:buClr>
                <a:srgbClr val="97999B"/>
              </a:buClr>
              <a:buSzPct val="100000"/>
              <a:buFont typeface="Arial"/>
              <a:buChar char="–"/>
              <a:defRPr sz="1400" b="0">
                <a:solidFill>
                  <a:srgbClr val="53565A"/>
                </a:solidFill>
              </a:defRPr>
            </a:lvl4pPr>
            <a:lvl5pPr marL="857250" indent="-171450" algn="l">
              <a:buClr>
                <a:srgbClr val="97999B"/>
              </a:buClr>
              <a:buSzPct val="100000"/>
              <a:buFont typeface="Symbol"/>
              <a:buChar char="·"/>
              <a:defRPr sz="1400" b="0">
                <a:solidFill>
                  <a:srgbClr val="53565A"/>
                </a:solidFill>
              </a:defRPr>
            </a:lvl5pPr>
            <a:lvl6pPr marL="1028700" indent="-171450" algn="l">
              <a:buClr>
                <a:srgbClr val="97999B"/>
              </a:buClr>
              <a:buSzPct val="100000"/>
              <a:buFont typeface="Arial"/>
              <a:buChar char="–"/>
              <a:defRPr sz="1400" b="0">
                <a:solidFill>
                  <a:srgbClr val="53565A"/>
                </a:solidFill>
              </a:defRPr>
            </a:lvl6pPr>
            <a:lvl7pPr marL="1200150" indent="-171450" algn="l">
              <a:buClr>
                <a:srgbClr val="97999B"/>
              </a:buClr>
              <a:buSzPct val="100000"/>
              <a:buFont typeface="Symbol"/>
              <a:buChar char="·"/>
              <a:defRPr sz="1400" b="0">
                <a:solidFill>
                  <a:srgbClr val="53565A"/>
                </a:solidFill>
              </a:defRPr>
            </a:lvl7pPr>
            <a:lvl8pPr marL="1371600" indent="-171450" algn="l">
              <a:buClr>
                <a:srgbClr val="97999B"/>
              </a:buClr>
              <a:buSzPct val="100000"/>
              <a:buFont typeface="Arial"/>
              <a:buChar char="–"/>
              <a:defRPr sz="1400" b="0">
                <a:solidFill>
                  <a:srgbClr val="53565A"/>
                </a:solidFill>
              </a:defRPr>
            </a:lvl8pPr>
            <a:lvl9pPr marL="1543050" indent="-171450" algn="l">
              <a:buClr>
                <a:srgbClr val="97999B"/>
              </a:buClr>
              <a:buSzPct val="100000"/>
              <a:buFont typeface="Symbol"/>
              <a:buChar char="·"/>
              <a:defRPr sz="1400" b="0">
                <a:solidFill>
                  <a:srgbClr val="53565A"/>
                </a:solidFill>
              </a:defRPr>
            </a:lvl9pPr>
          </a:lstStyle>
          <a:p>
            <a:pPr lvl="0"/>
            <a:r>
              <a:rPr lang="en-US" dirty="0" smtClean="0"/>
              <a:t>Click to edit Master text styles</a:t>
            </a:r>
          </a:p>
          <a:p>
            <a:pPr lvl="1"/>
            <a:r>
              <a:rPr lang="en-US" dirty="0" smtClean="0"/>
              <a:t>Bullet level 2</a:t>
            </a:r>
          </a:p>
          <a:p>
            <a:pPr lvl="2"/>
            <a:r>
              <a:rPr lang="en-US" dirty="0" smtClean="0"/>
              <a:t>Bullet level 3</a:t>
            </a:r>
          </a:p>
          <a:p>
            <a:pPr lvl="3"/>
            <a:r>
              <a:rPr lang="en-US" dirty="0" smtClean="0"/>
              <a:t>Bullet level 4</a:t>
            </a:r>
          </a:p>
          <a:p>
            <a:pPr lvl="4"/>
            <a:r>
              <a:rPr lang="en-US" dirty="0" smtClean="0"/>
              <a:t>Bullet level 5</a:t>
            </a:r>
          </a:p>
          <a:p>
            <a:pPr lvl="5"/>
            <a:r>
              <a:rPr lang="en-US" dirty="0" smtClean="0"/>
              <a:t>Bullet level 6</a:t>
            </a:r>
          </a:p>
          <a:p>
            <a:pPr lvl="6"/>
            <a:r>
              <a:rPr lang="en-US" dirty="0" smtClean="0"/>
              <a:t>Bullet level 7</a:t>
            </a:r>
          </a:p>
          <a:p>
            <a:pPr lvl="7"/>
            <a:r>
              <a:rPr lang="en-US" dirty="0" smtClean="0"/>
              <a:t>Bullet level 8</a:t>
            </a:r>
          </a:p>
          <a:p>
            <a:pPr lvl="8"/>
            <a:r>
              <a:rPr lang="en-US" dirty="0" smtClean="0"/>
              <a:t>Bullet level 9</a:t>
            </a:r>
            <a:endParaRPr lang="en-US" dirty="0"/>
          </a:p>
        </p:txBody>
      </p:sp>
      <p:sp>
        <p:nvSpPr>
          <p:cNvPr id="5" name="Content Placeholder 2"/>
          <p:cNvSpPr>
            <a:spLocks noGrp="1"/>
          </p:cNvSpPr>
          <p:nvPr>
            <p:ph sz="half" idx="10"/>
          </p:nvPr>
        </p:nvSpPr>
        <p:spPr>
          <a:xfrm>
            <a:off x="3209924" y="1295400"/>
            <a:ext cx="2743200" cy="4876800"/>
          </a:xfrm>
        </p:spPr>
        <p:txBody>
          <a:bodyPr/>
          <a:lstStyle>
            <a:lvl1pPr marL="171450" indent="-171450" algn="l">
              <a:buClr>
                <a:srgbClr val="97999B"/>
              </a:buClr>
              <a:buSzPct val="100000"/>
              <a:buFont typeface="Symbol"/>
              <a:buChar char="·"/>
              <a:defRPr sz="1400" b="0">
                <a:solidFill>
                  <a:srgbClr val="53565A"/>
                </a:solidFill>
              </a:defRPr>
            </a:lvl1pPr>
            <a:lvl2pPr marL="342900" indent="-171450" algn="l">
              <a:buClr>
                <a:srgbClr val="97999B"/>
              </a:buClr>
              <a:buSzPct val="100000"/>
              <a:buFont typeface="Arial"/>
              <a:buChar char="–"/>
              <a:defRPr sz="1400" b="0">
                <a:solidFill>
                  <a:srgbClr val="53565A"/>
                </a:solidFill>
              </a:defRPr>
            </a:lvl2pPr>
            <a:lvl3pPr marL="514350" indent="-171450" algn="l">
              <a:buClr>
                <a:srgbClr val="97999B"/>
              </a:buClr>
              <a:buSzPct val="100000"/>
              <a:buFont typeface="Symbol"/>
              <a:buChar char="·"/>
              <a:defRPr sz="1400" b="0">
                <a:solidFill>
                  <a:srgbClr val="53565A"/>
                </a:solidFill>
              </a:defRPr>
            </a:lvl3pPr>
            <a:lvl4pPr marL="685800" indent="-171450" algn="l">
              <a:buClr>
                <a:srgbClr val="97999B"/>
              </a:buClr>
              <a:buSzPct val="100000"/>
              <a:buFont typeface="Arial"/>
              <a:buChar char="–"/>
              <a:defRPr sz="1400" b="0">
                <a:solidFill>
                  <a:srgbClr val="53565A"/>
                </a:solidFill>
              </a:defRPr>
            </a:lvl4pPr>
            <a:lvl5pPr marL="857250" indent="-171450" algn="l">
              <a:buClr>
                <a:srgbClr val="97999B"/>
              </a:buClr>
              <a:buSzPct val="100000"/>
              <a:buFont typeface="Symbol"/>
              <a:buChar char="·"/>
              <a:defRPr sz="1400" b="0">
                <a:solidFill>
                  <a:srgbClr val="53565A"/>
                </a:solidFill>
              </a:defRPr>
            </a:lvl5pPr>
            <a:lvl6pPr marL="1028700" indent="-171450" algn="l">
              <a:buClr>
                <a:srgbClr val="97999B"/>
              </a:buClr>
              <a:buSzPct val="100000"/>
              <a:buFont typeface="Arial"/>
              <a:buChar char="–"/>
              <a:defRPr sz="1400" b="0">
                <a:solidFill>
                  <a:srgbClr val="53565A"/>
                </a:solidFill>
              </a:defRPr>
            </a:lvl6pPr>
            <a:lvl7pPr marL="1200150" indent="-171450" algn="l">
              <a:buClr>
                <a:srgbClr val="97999B"/>
              </a:buClr>
              <a:buSzPct val="100000"/>
              <a:buFont typeface="Symbol"/>
              <a:buChar char="·"/>
              <a:defRPr sz="1400" b="0">
                <a:solidFill>
                  <a:srgbClr val="53565A"/>
                </a:solidFill>
              </a:defRPr>
            </a:lvl7pPr>
            <a:lvl8pPr marL="1371600" indent="-171450" algn="l">
              <a:buClr>
                <a:srgbClr val="97999B"/>
              </a:buClr>
              <a:buSzPct val="100000"/>
              <a:buFont typeface="Arial"/>
              <a:buChar char="–"/>
              <a:defRPr sz="1400" b="0">
                <a:solidFill>
                  <a:srgbClr val="53565A"/>
                </a:solidFill>
              </a:defRPr>
            </a:lvl8pPr>
            <a:lvl9pPr marL="1543050" indent="-171450" algn="l">
              <a:buClr>
                <a:srgbClr val="97999B"/>
              </a:buClr>
              <a:buSzPct val="100000"/>
              <a:buFont typeface="Symbol"/>
              <a:buChar char="·"/>
              <a:defRPr sz="1400" b="0">
                <a:solidFill>
                  <a:srgbClr val="53565A"/>
                </a:solidFill>
              </a:defRPr>
            </a:lvl9pPr>
          </a:lstStyle>
          <a:p>
            <a:pPr lvl="0"/>
            <a:r>
              <a:rPr lang="en-US" dirty="0" smtClean="0"/>
              <a:t>Click to edit Master text styles</a:t>
            </a:r>
          </a:p>
          <a:p>
            <a:pPr lvl="1"/>
            <a:r>
              <a:rPr lang="en-US" dirty="0" smtClean="0"/>
              <a:t>Bullet level 2</a:t>
            </a:r>
          </a:p>
          <a:p>
            <a:pPr lvl="2"/>
            <a:r>
              <a:rPr lang="en-US" dirty="0" smtClean="0"/>
              <a:t>Bullet level 3</a:t>
            </a:r>
          </a:p>
          <a:p>
            <a:pPr lvl="3"/>
            <a:r>
              <a:rPr lang="en-US" dirty="0" smtClean="0"/>
              <a:t>Bullet level 4</a:t>
            </a:r>
          </a:p>
          <a:p>
            <a:pPr lvl="4"/>
            <a:r>
              <a:rPr lang="en-US" dirty="0" smtClean="0"/>
              <a:t>Bullet level 5</a:t>
            </a:r>
          </a:p>
          <a:p>
            <a:pPr lvl="5"/>
            <a:r>
              <a:rPr lang="en-US" dirty="0" smtClean="0"/>
              <a:t>Bullet level 6</a:t>
            </a:r>
          </a:p>
          <a:p>
            <a:pPr lvl="6"/>
            <a:r>
              <a:rPr lang="en-US" dirty="0" smtClean="0"/>
              <a:t>Bullet level 7</a:t>
            </a:r>
          </a:p>
          <a:p>
            <a:pPr lvl="7"/>
            <a:r>
              <a:rPr lang="en-US" dirty="0" smtClean="0"/>
              <a:t>Bullet level 8</a:t>
            </a:r>
          </a:p>
          <a:p>
            <a:pPr lvl="8"/>
            <a:r>
              <a:rPr lang="en-US" dirty="0" smtClean="0"/>
              <a:t>Bullet level 9</a:t>
            </a:r>
            <a:endParaRPr lang="en-US" dirty="0"/>
          </a:p>
        </p:txBody>
      </p:sp>
      <p:sp>
        <p:nvSpPr>
          <p:cNvPr id="3" name="Content Placeholder 1"/>
          <p:cNvSpPr>
            <a:spLocks noGrp="1"/>
          </p:cNvSpPr>
          <p:nvPr>
            <p:ph sz="half" idx="1"/>
          </p:nvPr>
        </p:nvSpPr>
        <p:spPr>
          <a:xfrm>
            <a:off x="140677" y="1295400"/>
            <a:ext cx="2743200" cy="4876800"/>
          </a:xfrm>
        </p:spPr>
        <p:txBody>
          <a:bodyPr/>
          <a:lstStyle>
            <a:lvl1pPr marL="171450" indent="-171450" algn="l">
              <a:buClr>
                <a:srgbClr val="97999B"/>
              </a:buClr>
              <a:buSzPct val="100000"/>
              <a:buFont typeface="Symbol"/>
              <a:buChar char="·"/>
              <a:defRPr sz="1400" b="0">
                <a:solidFill>
                  <a:srgbClr val="53565A"/>
                </a:solidFill>
              </a:defRPr>
            </a:lvl1pPr>
            <a:lvl2pPr marL="342900" indent="-171450" algn="l">
              <a:buClr>
                <a:srgbClr val="97999B"/>
              </a:buClr>
              <a:buSzPct val="100000"/>
              <a:buFont typeface="Arial"/>
              <a:buChar char="–"/>
              <a:defRPr sz="1400" b="0">
                <a:solidFill>
                  <a:srgbClr val="53565A"/>
                </a:solidFill>
              </a:defRPr>
            </a:lvl2pPr>
            <a:lvl3pPr marL="514350" indent="-171450" algn="l">
              <a:buClr>
                <a:srgbClr val="97999B"/>
              </a:buClr>
              <a:buSzPct val="100000"/>
              <a:buFont typeface="Symbol"/>
              <a:buChar char="·"/>
              <a:defRPr sz="1400" b="0">
                <a:solidFill>
                  <a:srgbClr val="53565A"/>
                </a:solidFill>
              </a:defRPr>
            </a:lvl3pPr>
            <a:lvl4pPr marL="685800" indent="-171450" algn="l">
              <a:buClr>
                <a:srgbClr val="97999B"/>
              </a:buClr>
              <a:buSzPct val="100000"/>
              <a:buFont typeface="Arial"/>
              <a:buChar char="–"/>
              <a:defRPr sz="1400" b="0">
                <a:solidFill>
                  <a:srgbClr val="53565A"/>
                </a:solidFill>
              </a:defRPr>
            </a:lvl4pPr>
            <a:lvl5pPr marL="857250" indent="-171450" algn="l">
              <a:buClr>
                <a:srgbClr val="97999B"/>
              </a:buClr>
              <a:buSzPct val="100000"/>
              <a:buFont typeface="Symbol"/>
              <a:buChar char="·"/>
              <a:defRPr sz="1400" b="0">
                <a:solidFill>
                  <a:srgbClr val="53565A"/>
                </a:solidFill>
              </a:defRPr>
            </a:lvl5pPr>
            <a:lvl6pPr marL="1028700" indent="-171450" algn="l">
              <a:buClr>
                <a:srgbClr val="97999B"/>
              </a:buClr>
              <a:buSzPct val="100000"/>
              <a:buFont typeface="Arial"/>
              <a:buChar char="–"/>
              <a:defRPr sz="1400" b="0">
                <a:solidFill>
                  <a:srgbClr val="53565A"/>
                </a:solidFill>
              </a:defRPr>
            </a:lvl6pPr>
            <a:lvl7pPr marL="1200150" indent="-171450" algn="l">
              <a:buClr>
                <a:srgbClr val="97999B"/>
              </a:buClr>
              <a:buSzPct val="100000"/>
              <a:buFont typeface="Symbol"/>
              <a:buChar char="·"/>
              <a:defRPr sz="1400" b="0">
                <a:solidFill>
                  <a:srgbClr val="53565A"/>
                </a:solidFill>
              </a:defRPr>
            </a:lvl7pPr>
            <a:lvl8pPr marL="1371600" indent="-171450" algn="l">
              <a:buClr>
                <a:srgbClr val="97999B"/>
              </a:buClr>
              <a:buSzPct val="100000"/>
              <a:buFont typeface="Arial"/>
              <a:buChar char="–"/>
              <a:defRPr sz="1400" b="0">
                <a:solidFill>
                  <a:srgbClr val="53565A"/>
                </a:solidFill>
              </a:defRPr>
            </a:lvl8pPr>
            <a:lvl9pPr marL="1543050" indent="-171450" algn="l">
              <a:buClr>
                <a:srgbClr val="97999B"/>
              </a:buClr>
              <a:buSzPct val="100000"/>
              <a:buFont typeface="Symbol"/>
              <a:buChar char="·"/>
              <a:defRPr sz="1400" b="0">
                <a:solidFill>
                  <a:srgbClr val="53565A"/>
                </a:solidFill>
              </a:defRPr>
            </a:lvl9pPr>
          </a:lstStyle>
          <a:p>
            <a:pPr lvl="0"/>
            <a:r>
              <a:rPr lang="en-US" dirty="0" smtClean="0"/>
              <a:t>Click to edit Master text styles</a:t>
            </a:r>
          </a:p>
          <a:p>
            <a:pPr lvl="1"/>
            <a:r>
              <a:rPr lang="en-US" dirty="0" smtClean="0"/>
              <a:t>Bullet level 2</a:t>
            </a:r>
          </a:p>
          <a:p>
            <a:pPr lvl="2"/>
            <a:r>
              <a:rPr lang="en-US" dirty="0" smtClean="0"/>
              <a:t>Bullet level 3</a:t>
            </a:r>
          </a:p>
          <a:p>
            <a:pPr lvl="3"/>
            <a:r>
              <a:rPr lang="en-US" dirty="0" smtClean="0"/>
              <a:t>Bullet level 4</a:t>
            </a:r>
          </a:p>
          <a:p>
            <a:pPr lvl="4"/>
            <a:r>
              <a:rPr lang="en-US" dirty="0" smtClean="0"/>
              <a:t>Bullet level 5</a:t>
            </a:r>
          </a:p>
          <a:p>
            <a:pPr lvl="5"/>
            <a:r>
              <a:rPr lang="en-US" dirty="0" smtClean="0"/>
              <a:t>Bullet level 6</a:t>
            </a:r>
          </a:p>
          <a:p>
            <a:pPr lvl="6"/>
            <a:r>
              <a:rPr lang="en-US" dirty="0" smtClean="0"/>
              <a:t>Bullet level 7</a:t>
            </a:r>
          </a:p>
          <a:p>
            <a:pPr lvl="7"/>
            <a:r>
              <a:rPr lang="en-US" dirty="0" smtClean="0"/>
              <a:t>Bullet level 8</a:t>
            </a:r>
          </a:p>
          <a:p>
            <a:pPr lvl="8"/>
            <a:r>
              <a:rPr lang="en-US" dirty="0" smtClean="0"/>
              <a:t>Bullet level 9</a:t>
            </a:r>
            <a:endParaRPr lang="en-US" dirty="0"/>
          </a:p>
        </p:txBody>
      </p:sp>
      <p:sp>
        <p:nvSpPr>
          <p:cNvPr id="2" name="Title 1"/>
          <p:cNvSpPr>
            <a:spLocks noGrp="1"/>
          </p:cNvSpPr>
          <p:nvPr>
            <p:ph type="title"/>
          </p:nvPr>
        </p:nvSpPr>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xmlns="" val="4067463217"/>
      </p:ext>
    </p:extLst>
  </p:cSld>
  <p:clrMapOvr>
    <a:masterClrMapping/>
  </p:clrMapOvr>
  <p:timing>
    <p:tnLst>
      <p:par>
        <p:cTn id="1" dur="indefinite" restart="never" nodeType="tmRoot"/>
      </p:par>
    </p:tnLst>
  </p:timing>
</p:sldLayout>
</file>

<file path=ppt/slideLayouts/slideLayout87.xml><?xml version="1.0" encoding="utf-8"?>
<p:sldLayout xmlns:a="http://schemas.openxmlformats.org/drawingml/2006/main" xmlns:r="http://schemas.openxmlformats.org/officeDocument/2006/relationships" xmlns:p="http://schemas.openxmlformats.org/presentationml/2006/main" type="twoObj" preserve="1">
  <p:cSld name="Quad Page">
    <p:spTree>
      <p:nvGrpSpPr>
        <p:cNvPr id="1" name=""/>
        <p:cNvGrpSpPr/>
        <p:nvPr/>
      </p:nvGrpSpPr>
      <p:grpSpPr>
        <a:xfrm>
          <a:off x="0" y="0"/>
          <a:ext cx="0" cy="0"/>
          <a:chOff x="0" y="0"/>
          <a:chExt cx="0" cy="0"/>
        </a:xfrm>
      </p:grpSpPr>
      <p:sp>
        <p:nvSpPr>
          <p:cNvPr id="6" name="Content Placeholder 4"/>
          <p:cNvSpPr>
            <a:spLocks noGrp="1"/>
          </p:cNvSpPr>
          <p:nvPr>
            <p:ph sz="half" idx="11"/>
          </p:nvPr>
        </p:nvSpPr>
        <p:spPr>
          <a:xfrm>
            <a:off x="4712677" y="3886200"/>
            <a:ext cx="4290646" cy="2286000"/>
          </a:xfrm>
        </p:spPr>
        <p:txBody>
          <a:bodyPr/>
          <a:lstStyle>
            <a:lvl1pPr marL="171450" indent="-171450" algn="l">
              <a:buClr>
                <a:srgbClr val="97999B"/>
              </a:buClr>
              <a:buSzPct val="100000"/>
              <a:buFont typeface="Symbol"/>
              <a:buChar char="·"/>
              <a:defRPr sz="1400" b="0">
                <a:solidFill>
                  <a:srgbClr val="53565A"/>
                </a:solidFill>
              </a:defRPr>
            </a:lvl1pPr>
            <a:lvl2pPr marL="342900" indent="-171450" algn="l">
              <a:buClr>
                <a:srgbClr val="97999B"/>
              </a:buClr>
              <a:buSzPct val="100000"/>
              <a:buFont typeface="Arial"/>
              <a:buChar char="–"/>
              <a:defRPr sz="1400" b="0">
                <a:solidFill>
                  <a:srgbClr val="53565A"/>
                </a:solidFill>
              </a:defRPr>
            </a:lvl2pPr>
            <a:lvl3pPr marL="514350" indent="-171450" algn="l">
              <a:buClr>
                <a:srgbClr val="97999B"/>
              </a:buClr>
              <a:buSzPct val="100000"/>
              <a:buFont typeface="Symbol"/>
              <a:buChar char="·"/>
              <a:defRPr sz="1400" b="0">
                <a:solidFill>
                  <a:srgbClr val="53565A"/>
                </a:solidFill>
              </a:defRPr>
            </a:lvl3pPr>
            <a:lvl4pPr marL="685800" indent="-171450" algn="l">
              <a:buClr>
                <a:srgbClr val="97999B"/>
              </a:buClr>
              <a:buSzPct val="100000"/>
              <a:buFont typeface="Arial"/>
              <a:buChar char="–"/>
              <a:defRPr sz="1400" b="0">
                <a:solidFill>
                  <a:srgbClr val="53565A"/>
                </a:solidFill>
              </a:defRPr>
            </a:lvl4pPr>
            <a:lvl5pPr marL="857250" indent="-171450" algn="l">
              <a:buClr>
                <a:srgbClr val="97999B"/>
              </a:buClr>
              <a:buSzPct val="100000"/>
              <a:buFont typeface="Symbol"/>
              <a:buChar char="·"/>
              <a:defRPr sz="1400" b="0">
                <a:solidFill>
                  <a:srgbClr val="53565A"/>
                </a:solidFill>
              </a:defRPr>
            </a:lvl5pPr>
            <a:lvl6pPr marL="1028700" indent="-171450" algn="l">
              <a:buClr>
                <a:srgbClr val="97999B"/>
              </a:buClr>
              <a:buSzPct val="100000"/>
              <a:buFont typeface="Arial"/>
              <a:buChar char="–"/>
              <a:defRPr sz="1400" b="0">
                <a:solidFill>
                  <a:srgbClr val="53565A"/>
                </a:solidFill>
              </a:defRPr>
            </a:lvl6pPr>
            <a:lvl7pPr marL="1200150" indent="-171450" algn="l">
              <a:buClr>
                <a:srgbClr val="97999B"/>
              </a:buClr>
              <a:buSzPct val="100000"/>
              <a:buFont typeface="Symbol"/>
              <a:buChar char="·"/>
              <a:defRPr sz="1400" b="0">
                <a:solidFill>
                  <a:srgbClr val="53565A"/>
                </a:solidFill>
              </a:defRPr>
            </a:lvl7pPr>
            <a:lvl8pPr marL="1371600" indent="-171450" algn="l">
              <a:buClr>
                <a:srgbClr val="97999B"/>
              </a:buClr>
              <a:buSzPct val="100000"/>
              <a:buFont typeface="Arial"/>
              <a:buChar char="–"/>
              <a:defRPr sz="1400" b="0">
                <a:solidFill>
                  <a:srgbClr val="53565A"/>
                </a:solidFill>
              </a:defRPr>
            </a:lvl8pPr>
            <a:lvl9pPr marL="1543050" indent="-171450" algn="l">
              <a:buClr>
                <a:srgbClr val="97999B"/>
              </a:buClr>
              <a:buSzPct val="100000"/>
              <a:buFont typeface="Symbol"/>
              <a:buChar char="·"/>
              <a:defRPr sz="1400" b="0">
                <a:solidFill>
                  <a:srgbClr val="53565A"/>
                </a:solidFill>
              </a:defRPr>
            </a:lvl9pPr>
          </a:lstStyle>
          <a:p>
            <a:pPr lvl="0"/>
            <a:r>
              <a:rPr lang="en-US" dirty="0" smtClean="0"/>
              <a:t>Click to edit Master text styles</a:t>
            </a:r>
          </a:p>
          <a:p>
            <a:pPr lvl="1"/>
            <a:r>
              <a:rPr lang="en-US" dirty="0" smtClean="0"/>
              <a:t>Bullet level 2</a:t>
            </a:r>
          </a:p>
          <a:p>
            <a:pPr lvl="2"/>
            <a:r>
              <a:rPr lang="en-US" dirty="0" smtClean="0"/>
              <a:t>Bullet level 3</a:t>
            </a:r>
          </a:p>
          <a:p>
            <a:pPr lvl="3"/>
            <a:r>
              <a:rPr lang="en-US" dirty="0" smtClean="0"/>
              <a:t>Bullet level 4</a:t>
            </a:r>
          </a:p>
          <a:p>
            <a:pPr lvl="4"/>
            <a:r>
              <a:rPr lang="en-US" dirty="0" smtClean="0"/>
              <a:t>Bullet level 5</a:t>
            </a:r>
          </a:p>
          <a:p>
            <a:pPr lvl="5"/>
            <a:r>
              <a:rPr lang="en-US" dirty="0" smtClean="0"/>
              <a:t>Bullet level 6</a:t>
            </a:r>
          </a:p>
          <a:p>
            <a:pPr lvl="6"/>
            <a:r>
              <a:rPr lang="en-US" dirty="0" smtClean="0"/>
              <a:t>Bullet level 7</a:t>
            </a:r>
          </a:p>
          <a:p>
            <a:pPr lvl="7"/>
            <a:r>
              <a:rPr lang="en-US" dirty="0" smtClean="0"/>
              <a:t>Bullet level 8</a:t>
            </a:r>
          </a:p>
          <a:p>
            <a:pPr lvl="8"/>
            <a:r>
              <a:rPr lang="en-US" dirty="0" smtClean="0"/>
              <a:t>Bullet level 9</a:t>
            </a:r>
            <a:endParaRPr lang="en-US" dirty="0"/>
          </a:p>
        </p:txBody>
      </p:sp>
      <p:sp>
        <p:nvSpPr>
          <p:cNvPr id="5" name="Content Placeholder 3"/>
          <p:cNvSpPr>
            <a:spLocks noGrp="1"/>
          </p:cNvSpPr>
          <p:nvPr>
            <p:ph sz="half" idx="10"/>
          </p:nvPr>
        </p:nvSpPr>
        <p:spPr>
          <a:xfrm>
            <a:off x="140677" y="3886200"/>
            <a:ext cx="4290646" cy="2286000"/>
          </a:xfrm>
        </p:spPr>
        <p:txBody>
          <a:bodyPr/>
          <a:lstStyle>
            <a:lvl1pPr marL="171450" indent="-171450" algn="l">
              <a:buClr>
                <a:srgbClr val="97999B"/>
              </a:buClr>
              <a:buSzPct val="100000"/>
              <a:buFont typeface="Symbol"/>
              <a:buChar char="·"/>
              <a:defRPr sz="1400" b="0">
                <a:solidFill>
                  <a:srgbClr val="53565A"/>
                </a:solidFill>
              </a:defRPr>
            </a:lvl1pPr>
            <a:lvl2pPr marL="342900" indent="-171450" algn="l">
              <a:buClr>
                <a:srgbClr val="97999B"/>
              </a:buClr>
              <a:buSzPct val="100000"/>
              <a:buFont typeface="Arial"/>
              <a:buChar char="–"/>
              <a:defRPr sz="1400" b="0">
                <a:solidFill>
                  <a:srgbClr val="53565A"/>
                </a:solidFill>
              </a:defRPr>
            </a:lvl2pPr>
            <a:lvl3pPr marL="514350" indent="-171450" algn="l">
              <a:buClr>
                <a:srgbClr val="97999B"/>
              </a:buClr>
              <a:buSzPct val="100000"/>
              <a:buFont typeface="Symbol"/>
              <a:buChar char="·"/>
              <a:defRPr sz="1400" b="0">
                <a:solidFill>
                  <a:srgbClr val="53565A"/>
                </a:solidFill>
              </a:defRPr>
            </a:lvl3pPr>
            <a:lvl4pPr marL="685800" indent="-171450" algn="l">
              <a:buClr>
                <a:srgbClr val="97999B"/>
              </a:buClr>
              <a:buSzPct val="100000"/>
              <a:buFont typeface="Arial"/>
              <a:buChar char="–"/>
              <a:defRPr sz="1400" b="0">
                <a:solidFill>
                  <a:srgbClr val="53565A"/>
                </a:solidFill>
              </a:defRPr>
            </a:lvl4pPr>
            <a:lvl5pPr marL="857250" indent="-171450" algn="l">
              <a:buClr>
                <a:srgbClr val="97999B"/>
              </a:buClr>
              <a:buSzPct val="100000"/>
              <a:buFont typeface="Symbol"/>
              <a:buChar char="·"/>
              <a:defRPr sz="1400" b="0">
                <a:solidFill>
                  <a:srgbClr val="53565A"/>
                </a:solidFill>
              </a:defRPr>
            </a:lvl5pPr>
            <a:lvl6pPr marL="1028700" indent="-171450" algn="l">
              <a:buClr>
                <a:srgbClr val="97999B"/>
              </a:buClr>
              <a:buSzPct val="100000"/>
              <a:buFont typeface="Arial"/>
              <a:buChar char="–"/>
              <a:defRPr sz="1400" b="0">
                <a:solidFill>
                  <a:srgbClr val="53565A"/>
                </a:solidFill>
              </a:defRPr>
            </a:lvl6pPr>
            <a:lvl7pPr marL="1200150" indent="-171450" algn="l">
              <a:buClr>
                <a:srgbClr val="97999B"/>
              </a:buClr>
              <a:buSzPct val="100000"/>
              <a:buFont typeface="Symbol"/>
              <a:buChar char="·"/>
              <a:defRPr sz="1400" b="0">
                <a:solidFill>
                  <a:srgbClr val="53565A"/>
                </a:solidFill>
              </a:defRPr>
            </a:lvl7pPr>
            <a:lvl8pPr marL="1371600" indent="-171450" algn="l">
              <a:buClr>
                <a:srgbClr val="97999B"/>
              </a:buClr>
              <a:buSzPct val="100000"/>
              <a:buFont typeface="Arial"/>
              <a:buChar char="–"/>
              <a:defRPr sz="1400" b="0">
                <a:solidFill>
                  <a:srgbClr val="53565A"/>
                </a:solidFill>
              </a:defRPr>
            </a:lvl8pPr>
            <a:lvl9pPr marL="1543050" indent="-171450" algn="l">
              <a:buClr>
                <a:srgbClr val="97999B"/>
              </a:buClr>
              <a:buSzPct val="100000"/>
              <a:buFont typeface="Symbol"/>
              <a:buChar char="·"/>
              <a:defRPr sz="1400" b="0">
                <a:solidFill>
                  <a:srgbClr val="53565A"/>
                </a:solidFill>
              </a:defRPr>
            </a:lvl9pPr>
          </a:lstStyle>
          <a:p>
            <a:pPr lvl="0"/>
            <a:r>
              <a:rPr lang="en-US" dirty="0" smtClean="0"/>
              <a:t>Click to edit Master text styles</a:t>
            </a:r>
          </a:p>
          <a:p>
            <a:pPr lvl="1"/>
            <a:r>
              <a:rPr lang="en-US" dirty="0" smtClean="0"/>
              <a:t>Bullet level 2</a:t>
            </a:r>
          </a:p>
          <a:p>
            <a:pPr lvl="2"/>
            <a:r>
              <a:rPr lang="en-US" dirty="0" smtClean="0"/>
              <a:t>Bullet level 3</a:t>
            </a:r>
          </a:p>
          <a:p>
            <a:pPr lvl="3"/>
            <a:r>
              <a:rPr lang="en-US" dirty="0" smtClean="0"/>
              <a:t>Bullet level 4</a:t>
            </a:r>
          </a:p>
          <a:p>
            <a:pPr lvl="4"/>
            <a:r>
              <a:rPr lang="en-US" dirty="0" smtClean="0"/>
              <a:t>Bullet level 5</a:t>
            </a:r>
          </a:p>
          <a:p>
            <a:pPr lvl="5"/>
            <a:r>
              <a:rPr lang="en-US" dirty="0" smtClean="0"/>
              <a:t>Bullet level 6</a:t>
            </a:r>
          </a:p>
          <a:p>
            <a:pPr lvl="6"/>
            <a:r>
              <a:rPr lang="en-US" dirty="0" smtClean="0"/>
              <a:t>Bullet level 7</a:t>
            </a:r>
          </a:p>
          <a:p>
            <a:pPr lvl="7"/>
            <a:r>
              <a:rPr lang="en-US" dirty="0" smtClean="0"/>
              <a:t>Bullet level 8</a:t>
            </a:r>
          </a:p>
          <a:p>
            <a:pPr lvl="8"/>
            <a:r>
              <a:rPr lang="en-US" dirty="0" smtClean="0"/>
              <a:t>Bullet level 9</a:t>
            </a:r>
            <a:endParaRPr lang="en-US" dirty="0"/>
          </a:p>
        </p:txBody>
      </p:sp>
      <p:sp>
        <p:nvSpPr>
          <p:cNvPr id="4" name="Content Placeholder 2"/>
          <p:cNvSpPr>
            <a:spLocks noGrp="1"/>
          </p:cNvSpPr>
          <p:nvPr>
            <p:ph sz="half" idx="2"/>
          </p:nvPr>
        </p:nvSpPr>
        <p:spPr>
          <a:xfrm>
            <a:off x="4712677" y="1295400"/>
            <a:ext cx="4290646" cy="2286000"/>
          </a:xfrm>
        </p:spPr>
        <p:txBody>
          <a:bodyPr/>
          <a:lstStyle>
            <a:lvl1pPr marL="171450" indent="-171450" algn="l">
              <a:buClr>
                <a:srgbClr val="97999B"/>
              </a:buClr>
              <a:buSzPct val="100000"/>
              <a:buFont typeface="Symbol"/>
              <a:buChar char="·"/>
              <a:defRPr sz="1400" b="0">
                <a:solidFill>
                  <a:srgbClr val="53565A"/>
                </a:solidFill>
              </a:defRPr>
            </a:lvl1pPr>
            <a:lvl2pPr marL="342900" indent="-171450" algn="l">
              <a:buClr>
                <a:srgbClr val="97999B"/>
              </a:buClr>
              <a:buSzPct val="100000"/>
              <a:buFont typeface="Arial"/>
              <a:buChar char="–"/>
              <a:defRPr sz="1400" b="0">
                <a:solidFill>
                  <a:srgbClr val="53565A"/>
                </a:solidFill>
              </a:defRPr>
            </a:lvl2pPr>
            <a:lvl3pPr marL="514350" indent="-171450" algn="l">
              <a:buClr>
                <a:srgbClr val="97999B"/>
              </a:buClr>
              <a:buSzPct val="100000"/>
              <a:buFont typeface="Symbol"/>
              <a:buChar char="·"/>
              <a:defRPr sz="1400" b="0">
                <a:solidFill>
                  <a:srgbClr val="53565A"/>
                </a:solidFill>
              </a:defRPr>
            </a:lvl3pPr>
            <a:lvl4pPr marL="685800" indent="-171450" algn="l">
              <a:buClr>
                <a:srgbClr val="97999B"/>
              </a:buClr>
              <a:buSzPct val="100000"/>
              <a:buFont typeface="Arial"/>
              <a:buChar char="–"/>
              <a:defRPr sz="1400" b="0">
                <a:solidFill>
                  <a:srgbClr val="53565A"/>
                </a:solidFill>
              </a:defRPr>
            </a:lvl4pPr>
            <a:lvl5pPr marL="857250" indent="-171450" algn="l">
              <a:buClr>
                <a:srgbClr val="97999B"/>
              </a:buClr>
              <a:buSzPct val="100000"/>
              <a:buFont typeface="Symbol"/>
              <a:buChar char="·"/>
              <a:defRPr sz="1400" b="0">
                <a:solidFill>
                  <a:srgbClr val="53565A"/>
                </a:solidFill>
              </a:defRPr>
            </a:lvl5pPr>
            <a:lvl6pPr marL="1028700" indent="-171450" algn="l">
              <a:buClr>
                <a:srgbClr val="97999B"/>
              </a:buClr>
              <a:buSzPct val="100000"/>
              <a:buFont typeface="Arial"/>
              <a:buChar char="–"/>
              <a:defRPr sz="1400" b="0">
                <a:solidFill>
                  <a:srgbClr val="53565A"/>
                </a:solidFill>
              </a:defRPr>
            </a:lvl6pPr>
            <a:lvl7pPr marL="1200150" indent="-171450" algn="l">
              <a:buClr>
                <a:srgbClr val="97999B"/>
              </a:buClr>
              <a:buSzPct val="100000"/>
              <a:buFont typeface="Symbol"/>
              <a:buChar char="·"/>
              <a:defRPr sz="1400" b="0">
                <a:solidFill>
                  <a:srgbClr val="53565A"/>
                </a:solidFill>
              </a:defRPr>
            </a:lvl7pPr>
            <a:lvl8pPr marL="1371600" indent="-171450" algn="l">
              <a:buClr>
                <a:srgbClr val="97999B"/>
              </a:buClr>
              <a:buSzPct val="100000"/>
              <a:buFont typeface="Arial"/>
              <a:buChar char="–"/>
              <a:defRPr sz="1400" b="0">
                <a:solidFill>
                  <a:srgbClr val="53565A"/>
                </a:solidFill>
              </a:defRPr>
            </a:lvl8pPr>
            <a:lvl9pPr marL="1543050" indent="-171450" algn="l">
              <a:buClr>
                <a:srgbClr val="97999B"/>
              </a:buClr>
              <a:buSzPct val="100000"/>
              <a:buFont typeface="Symbol"/>
              <a:buChar char="·"/>
              <a:defRPr sz="1400" b="0">
                <a:solidFill>
                  <a:srgbClr val="53565A"/>
                </a:solidFill>
              </a:defRPr>
            </a:lvl9pPr>
          </a:lstStyle>
          <a:p>
            <a:pPr lvl="0"/>
            <a:r>
              <a:rPr lang="en-US" dirty="0" smtClean="0"/>
              <a:t>Click to edit Master text styles</a:t>
            </a:r>
          </a:p>
          <a:p>
            <a:pPr lvl="1"/>
            <a:r>
              <a:rPr lang="en-US" dirty="0" smtClean="0"/>
              <a:t>Bullet level 2</a:t>
            </a:r>
          </a:p>
          <a:p>
            <a:pPr lvl="2"/>
            <a:r>
              <a:rPr lang="en-US" dirty="0" smtClean="0"/>
              <a:t>Bullet level 3</a:t>
            </a:r>
          </a:p>
          <a:p>
            <a:pPr lvl="3"/>
            <a:r>
              <a:rPr lang="en-US" dirty="0" smtClean="0"/>
              <a:t>Bullet level 4</a:t>
            </a:r>
          </a:p>
          <a:p>
            <a:pPr lvl="4"/>
            <a:r>
              <a:rPr lang="en-US" dirty="0" smtClean="0"/>
              <a:t>Bullet level 5</a:t>
            </a:r>
          </a:p>
          <a:p>
            <a:pPr lvl="5"/>
            <a:r>
              <a:rPr lang="en-US" dirty="0" smtClean="0"/>
              <a:t>Bullet level 6</a:t>
            </a:r>
          </a:p>
          <a:p>
            <a:pPr lvl="6"/>
            <a:r>
              <a:rPr lang="en-US" dirty="0" smtClean="0"/>
              <a:t>Bullet level 7</a:t>
            </a:r>
          </a:p>
          <a:p>
            <a:pPr lvl="7"/>
            <a:r>
              <a:rPr lang="en-US" dirty="0" smtClean="0"/>
              <a:t>Bullet level 8</a:t>
            </a:r>
          </a:p>
          <a:p>
            <a:pPr lvl="8"/>
            <a:r>
              <a:rPr lang="en-US" dirty="0" smtClean="0"/>
              <a:t>Bullet level 9</a:t>
            </a:r>
            <a:endParaRPr lang="en-US" dirty="0"/>
          </a:p>
        </p:txBody>
      </p:sp>
      <p:sp>
        <p:nvSpPr>
          <p:cNvPr id="3" name="Content Placeholder 1"/>
          <p:cNvSpPr>
            <a:spLocks noGrp="1"/>
          </p:cNvSpPr>
          <p:nvPr>
            <p:ph sz="half" idx="1"/>
          </p:nvPr>
        </p:nvSpPr>
        <p:spPr>
          <a:xfrm>
            <a:off x="140677" y="1295400"/>
            <a:ext cx="4290646" cy="2286000"/>
          </a:xfrm>
        </p:spPr>
        <p:txBody>
          <a:bodyPr/>
          <a:lstStyle>
            <a:lvl1pPr marL="171450" indent="-171450" algn="l">
              <a:buClr>
                <a:srgbClr val="97999B"/>
              </a:buClr>
              <a:buSzPct val="100000"/>
              <a:buFont typeface="Symbol"/>
              <a:buChar char="·"/>
              <a:defRPr sz="1400" b="0">
                <a:solidFill>
                  <a:srgbClr val="53565A"/>
                </a:solidFill>
              </a:defRPr>
            </a:lvl1pPr>
            <a:lvl2pPr marL="342900" indent="-171450" algn="l">
              <a:buClr>
                <a:srgbClr val="97999B"/>
              </a:buClr>
              <a:buSzPct val="100000"/>
              <a:buFont typeface="Arial"/>
              <a:buChar char="–"/>
              <a:defRPr sz="1400" b="0">
                <a:solidFill>
                  <a:srgbClr val="53565A"/>
                </a:solidFill>
              </a:defRPr>
            </a:lvl2pPr>
            <a:lvl3pPr marL="514350" indent="-171450" algn="l">
              <a:buClr>
                <a:srgbClr val="97999B"/>
              </a:buClr>
              <a:buSzPct val="100000"/>
              <a:buFont typeface="Symbol"/>
              <a:buChar char="·"/>
              <a:defRPr sz="1400" b="0">
                <a:solidFill>
                  <a:srgbClr val="53565A"/>
                </a:solidFill>
              </a:defRPr>
            </a:lvl3pPr>
            <a:lvl4pPr marL="685800" indent="-171450" algn="l">
              <a:buClr>
                <a:srgbClr val="97999B"/>
              </a:buClr>
              <a:buSzPct val="100000"/>
              <a:buFont typeface="Arial"/>
              <a:buChar char="–"/>
              <a:defRPr sz="1400" b="0">
                <a:solidFill>
                  <a:srgbClr val="53565A"/>
                </a:solidFill>
              </a:defRPr>
            </a:lvl4pPr>
            <a:lvl5pPr marL="857250" indent="-171450" algn="l">
              <a:buClr>
                <a:srgbClr val="97999B"/>
              </a:buClr>
              <a:buSzPct val="100000"/>
              <a:buFont typeface="Symbol"/>
              <a:buChar char="·"/>
              <a:defRPr sz="1400" b="0">
                <a:solidFill>
                  <a:srgbClr val="53565A"/>
                </a:solidFill>
              </a:defRPr>
            </a:lvl5pPr>
            <a:lvl6pPr marL="1028700" indent="-171450" algn="l">
              <a:buClr>
                <a:srgbClr val="97999B"/>
              </a:buClr>
              <a:buSzPct val="100000"/>
              <a:buFont typeface="Arial"/>
              <a:buChar char="–"/>
              <a:defRPr sz="1400" b="0">
                <a:solidFill>
                  <a:srgbClr val="53565A"/>
                </a:solidFill>
              </a:defRPr>
            </a:lvl6pPr>
            <a:lvl7pPr marL="1200150" indent="-171450" algn="l">
              <a:buClr>
                <a:srgbClr val="97999B"/>
              </a:buClr>
              <a:buSzPct val="100000"/>
              <a:buFont typeface="Symbol"/>
              <a:buChar char="·"/>
              <a:defRPr sz="1400" b="0">
                <a:solidFill>
                  <a:srgbClr val="53565A"/>
                </a:solidFill>
              </a:defRPr>
            </a:lvl7pPr>
            <a:lvl8pPr marL="1371600" indent="-171450" algn="l">
              <a:buClr>
                <a:srgbClr val="97999B"/>
              </a:buClr>
              <a:buSzPct val="100000"/>
              <a:buFont typeface="Arial"/>
              <a:buChar char="–"/>
              <a:defRPr sz="1400" b="0">
                <a:solidFill>
                  <a:srgbClr val="53565A"/>
                </a:solidFill>
              </a:defRPr>
            </a:lvl8pPr>
            <a:lvl9pPr marL="1543050" indent="-171450" algn="l">
              <a:buClr>
                <a:srgbClr val="97999B"/>
              </a:buClr>
              <a:buSzPct val="100000"/>
              <a:buFont typeface="Symbol"/>
              <a:buChar char="·"/>
              <a:defRPr sz="1400" b="0">
                <a:solidFill>
                  <a:srgbClr val="53565A"/>
                </a:solidFill>
              </a:defRPr>
            </a:lvl9pPr>
          </a:lstStyle>
          <a:p>
            <a:pPr lvl="0"/>
            <a:r>
              <a:rPr lang="en-US" dirty="0" smtClean="0"/>
              <a:t>Click to edit Master text styles</a:t>
            </a:r>
          </a:p>
          <a:p>
            <a:pPr lvl="1"/>
            <a:r>
              <a:rPr lang="en-US" dirty="0" smtClean="0"/>
              <a:t>Bullet level 2</a:t>
            </a:r>
          </a:p>
          <a:p>
            <a:pPr lvl="2"/>
            <a:r>
              <a:rPr lang="en-US" dirty="0" smtClean="0"/>
              <a:t>Bullet level 3</a:t>
            </a:r>
          </a:p>
          <a:p>
            <a:pPr lvl="3"/>
            <a:r>
              <a:rPr lang="en-US" dirty="0" smtClean="0"/>
              <a:t>Bullet level 4</a:t>
            </a:r>
          </a:p>
          <a:p>
            <a:pPr lvl="4"/>
            <a:r>
              <a:rPr lang="en-US" dirty="0" smtClean="0"/>
              <a:t>Bullet level 5</a:t>
            </a:r>
          </a:p>
          <a:p>
            <a:pPr lvl="5"/>
            <a:r>
              <a:rPr lang="en-US" dirty="0" smtClean="0"/>
              <a:t>Bullet level 6</a:t>
            </a:r>
          </a:p>
          <a:p>
            <a:pPr lvl="6"/>
            <a:r>
              <a:rPr lang="en-US" dirty="0" smtClean="0"/>
              <a:t>Bullet level 7</a:t>
            </a:r>
          </a:p>
          <a:p>
            <a:pPr lvl="7"/>
            <a:r>
              <a:rPr lang="en-US" dirty="0" smtClean="0"/>
              <a:t>Bullet level 8</a:t>
            </a:r>
          </a:p>
          <a:p>
            <a:pPr lvl="8"/>
            <a:r>
              <a:rPr lang="en-US" dirty="0" smtClean="0"/>
              <a:t>Bullet level 9</a:t>
            </a:r>
            <a:endParaRPr lang="en-US" dirty="0"/>
          </a:p>
        </p:txBody>
      </p:sp>
      <p:sp>
        <p:nvSpPr>
          <p:cNvPr id="2" name="Title 1"/>
          <p:cNvSpPr>
            <a:spLocks noGrp="1"/>
          </p:cNvSpPr>
          <p:nvPr>
            <p:ph type="title"/>
          </p:nvPr>
        </p:nvSpPr>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xmlns="" val="770976984"/>
      </p:ext>
    </p:extLst>
  </p:cSld>
  <p:clrMapOvr>
    <a:masterClrMapping/>
  </p:clrMapOvr>
  <p:timing>
    <p:tnLst>
      <p:par>
        <p:cTn id="1" dur="indefinite" restart="never" nodeType="tmRoot"/>
      </p:par>
    </p:tn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4" name="Content Placeholder 2"/>
          <p:cNvSpPr>
            <a:spLocks noGrp="1"/>
          </p:cNvSpPr>
          <p:nvPr>
            <p:ph sz="half" idx="2"/>
          </p:nvPr>
        </p:nvSpPr>
        <p:spPr>
          <a:xfrm>
            <a:off x="4712677" y="1295400"/>
            <a:ext cx="4290646" cy="4876800"/>
          </a:xfrm>
        </p:spPr>
        <p:txBody>
          <a:bodyPr/>
          <a:lstStyle>
            <a:lvl1pPr marL="171450" indent="-171450" algn="l">
              <a:buClr>
                <a:srgbClr val="CB6015"/>
              </a:buClr>
              <a:buSzPct val="80000"/>
              <a:buFont typeface="Arial"/>
              <a:buChar char="▼"/>
              <a:defRPr sz="1400" b="0">
                <a:solidFill>
                  <a:srgbClr val="53565A"/>
                </a:solidFill>
              </a:defRPr>
            </a:lvl1pPr>
            <a:lvl2pPr marL="342900" indent="-171450" algn="l">
              <a:buClr>
                <a:srgbClr val="CB6015"/>
              </a:buClr>
              <a:buSzPct val="100000"/>
              <a:buFont typeface="Arial"/>
              <a:buChar char="–"/>
              <a:defRPr sz="1400" b="0">
                <a:solidFill>
                  <a:srgbClr val="53565A"/>
                </a:solidFill>
              </a:defRPr>
            </a:lvl2pPr>
            <a:lvl3pPr marL="514350" indent="-171450" algn="l">
              <a:buClr>
                <a:srgbClr val="CB6015"/>
              </a:buClr>
              <a:buSzPct val="100000"/>
              <a:buFont typeface="Symbol"/>
              <a:buChar char="·"/>
              <a:defRPr sz="1400" b="0">
                <a:solidFill>
                  <a:srgbClr val="53565A"/>
                </a:solidFill>
              </a:defRPr>
            </a:lvl3pPr>
            <a:lvl4pPr marL="685800" indent="-171450" algn="l">
              <a:buClr>
                <a:srgbClr val="CB6015"/>
              </a:buClr>
              <a:buSzPct val="100000"/>
              <a:buFont typeface="Arial"/>
              <a:buChar char="–"/>
              <a:defRPr sz="1400" b="0">
                <a:solidFill>
                  <a:srgbClr val="53565A"/>
                </a:solidFill>
              </a:defRPr>
            </a:lvl4pPr>
            <a:lvl5pPr marL="857250" indent="-171450" algn="l">
              <a:buClr>
                <a:srgbClr val="CB6015"/>
              </a:buClr>
              <a:buSzPct val="100000"/>
              <a:buFont typeface="Symbol"/>
              <a:buChar char="·"/>
              <a:defRPr sz="1400" b="0">
                <a:solidFill>
                  <a:srgbClr val="53565A"/>
                </a:solidFill>
              </a:defRPr>
            </a:lvl5pPr>
            <a:lvl6pPr marL="1028700" indent="-171450" algn="l">
              <a:buClr>
                <a:srgbClr val="CB6015"/>
              </a:buClr>
              <a:buSzPct val="100000"/>
              <a:buFont typeface="Arial"/>
              <a:buChar char="–"/>
              <a:defRPr sz="1400" b="0">
                <a:solidFill>
                  <a:srgbClr val="53565A"/>
                </a:solidFill>
              </a:defRPr>
            </a:lvl6pPr>
            <a:lvl7pPr marL="1200150" indent="-171450" algn="l">
              <a:buClr>
                <a:srgbClr val="CB6015"/>
              </a:buClr>
              <a:buSzPct val="100000"/>
              <a:buFont typeface="Symbol"/>
              <a:buChar char="·"/>
              <a:defRPr sz="1400" b="0">
                <a:solidFill>
                  <a:srgbClr val="53565A"/>
                </a:solidFill>
              </a:defRPr>
            </a:lvl7pPr>
            <a:lvl8pPr marL="1371600" indent="-171450" algn="l">
              <a:buClr>
                <a:srgbClr val="CB6015"/>
              </a:buClr>
              <a:buSzPct val="100000"/>
              <a:buFont typeface="Arial"/>
              <a:buChar char="–"/>
              <a:defRPr sz="1400" b="0">
                <a:solidFill>
                  <a:srgbClr val="53565A"/>
                </a:solidFill>
              </a:defRPr>
            </a:lvl8pPr>
            <a:lvl9pPr marL="1543050" indent="-171450" algn="l">
              <a:buClr>
                <a:srgbClr val="CB6015"/>
              </a:buClr>
              <a:buSzPct val="100000"/>
              <a:buFont typeface="Symbol"/>
              <a:buChar char="·"/>
              <a:defRPr sz="1400" b="0">
                <a:solidFill>
                  <a:srgbClr val="53565A"/>
                </a:solidFill>
              </a:defRPr>
            </a:lvl9pPr>
          </a:lstStyle>
          <a:p>
            <a:pPr lvl="0"/>
            <a:r>
              <a:rPr lang="en-US" dirty="0" smtClean="0"/>
              <a:t>Click to edit Master text styles</a:t>
            </a:r>
          </a:p>
          <a:p>
            <a:pPr lvl="1"/>
            <a:r>
              <a:rPr lang="en-US" dirty="0" smtClean="0"/>
              <a:t>Bullet level 2</a:t>
            </a:r>
          </a:p>
          <a:p>
            <a:pPr lvl="2"/>
            <a:r>
              <a:rPr lang="en-US" dirty="0" smtClean="0"/>
              <a:t>Bullet level 3</a:t>
            </a:r>
          </a:p>
          <a:p>
            <a:pPr lvl="3"/>
            <a:r>
              <a:rPr lang="en-US" dirty="0" smtClean="0"/>
              <a:t>Bullet level 4</a:t>
            </a:r>
          </a:p>
          <a:p>
            <a:pPr lvl="4"/>
            <a:r>
              <a:rPr lang="en-US" dirty="0" smtClean="0"/>
              <a:t>Bullet level 5</a:t>
            </a:r>
          </a:p>
          <a:p>
            <a:pPr lvl="5"/>
            <a:r>
              <a:rPr lang="en-US" dirty="0" smtClean="0"/>
              <a:t>Bullet level 6</a:t>
            </a:r>
          </a:p>
          <a:p>
            <a:pPr lvl="6"/>
            <a:r>
              <a:rPr lang="en-US" dirty="0" smtClean="0"/>
              <a:t>Bullet level 7</a:t>
            </a:r>
          </a:p>
          <a:p>
            <a:pPr lvl="7"/>
            <a:r>
              <a:rPr lang="en-US" dirty="0" smtClean="0"/>
              <a:t>Bullet level 8</a:t>
            </a:r>
          </a:p>
          <a:p>
            <a:pPr lvl="8"/>
            <a:r>
              <a:rPr lang="en-US" dirty="0" smtClean="0"/>
              <a:t>Bullet level 9</a:t>
            </a:r>
            <a:endParaRPr lang="en-US" dirty="0"/>
          </a:p>
        </p:txBody>
      </p:sp>
      <p:sp>
        <p:nvSpPr>
          <p:cNvPr id="3" name="Content Placeholder 1"/>
          <p:cNvSpPr>
            <a:spLocks noGrp="1"/>
          </p:cNvSpPr>
          <p:nvPr>
            <p:ph sz="half" idx="1"/>
          </p:nvPr>
        </p:nvSpPr>
        <p:spPr>
          <a:xfrm>
            <a:off x="140677" y="1295400"/>
            <a:ext cx="4290646" cy="4876800"/>
          </a:xfrm>
        </p:spPr>
        <p:txBody>
          <a:bodyPr/>
          <a:lstStyle>
            <a:lvl1pPr marL="171450" indent="-171450" algn="l">
              <a:buClr>
                <a:srgbClr val="00BDF2"/>
              </a:buClr>
              <a:buSzPct val="80000"/>
              <a:buFont typeface="Arial"/>
              <a:buChar char="▲"/>
              <a:defRPr sz="1400" b="0">
                <a:solidFill>
                  <a:srgbClr val="53565A"/>
                </a:solidFill>
              </a:defRPr>
            </a:lvl1pPr>
            <a:lvl2pPr marL="342900" indent="-171450" algn="l">
              <a:buClr>
                <a:srgbClr val="00BDF2"/>
              </a:buClr>
              <a:buSzPct val="100000"/>
              <a:buFont typeface="Arial"/>
              <a:buChar char="–"/>
              <a:defRPr sz="1400" b="0">
                <a:solidFill>
                  <a:srgbClr val="53565A"/>
                </a:solidFill>
              </a:defRPr>
            </a:lvl2pPr>
            <a:lvl3pPr marL="514350" indent="-171450" algn="l">
              <a:buClr>
                <a:srgbClr val="00BDF2"/>
              </a:buClr>
              <a:buSzPct val="100000"/>
              <a:buFont typeface="Symbol"/>
              <a:buChar char="·"/>
              <a:defRPr sz="1400" b="0">
                <a:solidFill>
                  <a:srgbClr val="53565A"/>
                </a:solidFill>
              </a:defRPr>
            </a:lvl3pPr>
            <a:lvl4pPr marL="685800" indent="-171450" algn="l">
              <a:buClr>
                <a:srgbClr val="00BDF2"/>
              </a:buClr>
              <a:buSzPct val="100000"/>
              <a:buFont typeface="Arial"/>
              <a:buChar char="–"/>
              <a:defRPr sz="1400" b="0">
                <a:solidFill>
                  <a:srgbClr val="53565A"/>
                </a:solidFill>
              </a:defRPr>
            </a:lvl4pPr>
            <a:lvl5pPr marL="857250" indent="-171450" algn="l">
              <a:buClr>
                <a:srgbClr val="00BDF2"/>
              </a:buClr>
              <a:buSzPct val="100000"/>
              <a:buFont typeface="Symbol"/>
              <a:buChar char="·"/>
              <a:defRPr sz="1400" b="0">
                <a:solidFill>
                  <a:srgbClr val="53565A"/>
                </a:solidFill>
              </a:defRPr>
            </a:lvl5pPr>
            <a:lvl6pPr marL="1028700" indent="-171450" algn="l">
              <a:buClr>
                <a:srgbClr val="00BDF2"/>
              </a:buClr>
              <a:buSzPct val="100000"/>
              <a:buFont typeface="Arial"/>
              <a:buChar char="–"/>
              <a:defRPr sz="1400" b="0">
                <a:solidFill>
                  <a:srgbClr val="53565A"/>
                </a:solidFill>
              </a:defRPr>
            </a:lvl6pPr>
            <a:lvl7pPr marL="1200150" indent="-171450" algn="l">
              <a:buClr>
                <a:srgbClr val="00BDF2"/>
              </a:buClr>
              <a:buSzPct val="100000"/>
              <a:buFont typeface="Symbol"/>
              <a:buChar char="·"/>
              <a:defRPr sz="1400" b="0">
                <a:solidFill>
                  <a:srgbClr val="53565A"/>
                </a:solidFill>
              </a:defRPr>
            </a:lvl7pPr>
            <a:lvl8pPr marL="1371600" indent="-171450" algn="l">
              <a:buClr>
                <a:srgbClr val="00BDF2"/>
              </a:buClr>
              <a:buSzPct val="100000"/>
              <a:buFont typeface="Arial"/>
              <a:buChar char="–"/>
              <a:defRPr sz="1400" b="0">
                <a:solidFill>
                  <a:srgbClr val="53565A"/>
                </a:solidFill>
              </a:defRPr>
            </a:lvl8pPr>
            <a:lvl9pPr marL="1543050" indent="-171450" algn="l">
              <a:buClr>
                <a:srgbClr val="00BDF2"/>
              </a:buClr>
              <a:buSzPct val="100000"/>
              <a:buFont typeface="Symbol"/>
              <a:buChar char="·"/>
              <a:defRPr sz="1400" b="0">
                <a:solidFill>
                  <a:srgbClr val="53565A"/>
                </a:solidFill>
              </a:defRPr>
            </a:lvl9pPr>
          </a:lstStyle>
          <a:p>
            <a:pPr lvl="0"/>
            <a:r>
              <a:rPr lang="en-US" dirty="0" smtClean="0"/>
              <a:t>Click to edit Master text styles</a:t>
            </a:r>
          </a:p>
          <a:p>
            <a:pPr lvl="1"/>
            <a:r>
              <a:rPr lang="en-US" dirty="0" smtClean="0"/>
              <a:t>Bullet level 2</a:t>
            </a:r>
          </a:p>
          <a:p>
            <a:pPr lvl="2"/>
            <a:r>
              <a:rPr lang="en-US" dirty="0" smtClean="0"/>
              <a:t>Bullet level 3</a:t>
            </a:r>
          </a:p>
          <a:p>
            <a:pPr lvl="3"/>
            <a:r>
              <a:rPr lang="en-US" dirty="0" smtClean="0"/>
              <a:t>Bullet level 4</a:t>
            </a:r>
          </a:p>
          <a:p>
            <a:pPr lvl="4"/>
            <a:r>
              <a:rPr lang="en-US" dirty="0" smtClean="0"/>
              <a:t>Bullet level 5</a:t>
            </a:r>
          </a:p>
          <a:p>
            <a:pPr lvl="5"/>
            <a:r>
              <a:rPr lang="en-US" dirty="0" smtClean="0"/>
              <a:t>Bullet level 6</a:t>
            </a:r>
          </a:p>
          <a:p>
            <a:pPr lvl="6"/>
            <a:r>
              <a:rPr lang="en-US" dirty="0" smtClean="0"/>
              <a:t>Bullet level 7</a:t>
            </a:r>
          </a:p>
          <a:p>
            <a:pPr lvl="7"/>
            <a:r>
              <a:rPr lang="en-US" dirty="0" smtClean="0"/>
              <a:t>Bullet level 8</a:t>
            </a:r>
          </a:p>
          <a:p>
            <a:pPr lvl="8"/>
            <a:r>
              <a:rPr lang="en-US" dirty="0" smtClean="0"/>
              <a:t>Bullet level 9</a:t>
            </a:r>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xmlns="" val="1165549214"/>
      </p:ext>
    </p:extLst>
  </p:cSld>
  <p:clrMapOvr>
    <a:masterClrMapping/>
  </p:clrMapOvr>
  <p:timing>
    <p:tnLst>
      <p:par>
        <p:cTn id="1" dur="indefinite" restart="never" nodeType="tmRoot"/>
      </p:par>
    </p:tn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xmlns="" val="2244995745"/>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Content Placeholder 1"/>
          <p:cNvSpPr>
            <a:spLocks noGrp="1"/>
          </p:cNvSpPr>
          <p:nvPr>
            <p:ph idx="1"/>
          </p:nvPr>
        </p:nvSpPr>
        <p:spPr>
          <a:xfrm>
            <a:off x="141289" y="1295400"/>
            <a:ext cx="8850312" cy="4876800"/>
          </a:xfrm>
        </p:spPr>
        <p:txBody>
          <a:bodyPr/>
          <a:lstStyle>
            <a:lvl1pPr marL="171450" indent="-171450" algn="l">
              <a:buClr>
                <a:srgbClr val="97999B"/>
              </a:buClr>
              <a:buSzPct val="100000"/>
              <a:buFont typeface="Symbol"/>
              <a:buChar char="·"/>
              <a:defRPr b="0">
                <a:solidFill>
                  <a:srgbClr val="53565A"/>
                </a:solidFill>
              </a:defRPr>
            </a:lvl1pPr>
            <a:lvl2pPr marL="342900" indent="-171450" algn="l">
              <a:buClr>
                <a:srgbClr val="97999B"/>
              </a:buClr>
              <a:buSzPct val="100000"/>
              <a:buFont typeface="Arial"/>
              <a:buChar char="–"/>
              <a:defRPr b="0">
                <a:solidFill>
                  <a:srgbClr val="53565A"/>
                </a:solidFill>
              </a:defRPr>
            </a:lvl2pPr>
            <a:lvl3pPr marL="514350" indent="-171450" algn="l">
              <a:buClr>
                <a:srgbClr val="97999B"/>
              </a:buClr>
              <a:buSzPct val="100000"/>
              <a:buFont typeface="Symbol"/>
              <a:buChar char="·"/>
              <a:defRPr b="0">
                <a:solidFill>
                  <a:srgbClr val="53565A"/>
                </a:solidFill>
              </a:defRPr>
            </a:lvl3pPr>
            <a:lvl4pPr marL="685800" indent="-171450" algn="l">
              <a:buClr>
                <a:srgbClr val="97999B"/>
              </a:buClr>
              <a:buSzPct val="100000"/>
              <a:buFont typeface="Arial"/>
              <a:buChar char="–"/>
              <a:defRPr b="0">
                <a:solidFill>
                  <a:srgbClr val="53565A"/>
                </a:solidFill>
              </a:defRPr>
            </a:lvl4pPr>
            <a:lvl5pPr marL="857250" indent="-171450" algn="l">
              <a:buClr>
                <a:srgbClr val="97999B"/>
              </a:buClr>
              <a:buSzPct val="100000"/>
              <a:buFont typeface="Symbol"/>
              <a:buChar char="·"/>
              <a:defRPr b="0">
                <a:solidFill>
                  <a:srgbClr val="53565A"/>
                </a:solidFill>
              </a:defRPr>
            </a:lvl5pPr>
            <a:lvl6pPr marL="1028700" indent="-171450" algn="l">
              <a:buClr>
                <a:srgbClr val="97999B"/>
              </a:buClr>
              <a:buSzPct val="100000"/>
              <a:buFont typeface="Arial"/>
              <a:buChar char="–"/>
              <a:defRPr b="0">
                <a:solidFill>
                  <a:srgbClr val="53565A"/>
                </a:solidFill>
              </a:defRPr>
            </a:lvl6pPr>
            <a:lvl7pPr marL="1200150" indent="-171450" algn="l">
              <a:buClr>
                <a:srgbClr val="97999B"/>
              </a:buClr>
              <a:buSzPct val="100000"/>
              <a:buFont typeface="Symbol"/>
              <a:buChar char="·"/>
              <a:defRPr b="0">
                <a:solidFill>
                  <a:srgbClr val="53565A"/>
                </a:solidFill>
              </a:defRPr>
            </a:lvl7pPr>
            <a:lvl8pPr marL="1371600" indent="-171450" algn="l">
              <a:buClr>
                <a:srgbClr val="97999B"/>
              </a:buClr>
              <a:buSzPct val="100000"/>
              <a:buFont typeface="Arial"/>
              <a:buChar char="–"/>
              <a:defRPr b="0">
                <a:solidFill>
                  <a:srgbClr val="53565A"/>
                </a:solidFill>
              </a:defRPr>
            </a:lvl8pPr>
            <a:lvl9pPr marL="1543050" indent="-171450" algn="l">
              <a:buClr>
                <a:srgbClr val="97999B"/>
              </a:buClr>
              <a:buSzPct val="100000"/>
              <a:buFont typeface="Symbol"/>
              <a:buChar char="·"/>
              <a:defRPr b="0">
                <a:solidFill>
                  <a:srgbClr val="53565A"/>
                </a:solidFill>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a:solidFill>
            <a:schemeClr val="bg1"/>
          </a:solidFill>
        </p:spPr>
        <p:txBody>
          <a:bodyPr/>
          <a:lstStyle/>
          <a:p>
            <a:r>
              <a:rPr lang="en-US" smtClean="0"/>
              <a:t>Click to edit Master title style</a:t>
            </a:r>
            <a:endParaRPr lang="en-US" dirty="0"/>
          </a:p>
        </p:txBody>
      </p:sp>
    </p:spTree>
    <p:extLst>
      <p:ext uri="{BB962C8B-B14F-4D97-AF65-F5344CB8AC3E}">
        <p14:creationId xmlns:p14="http://schemas.microsoft.com/office/powerpoint/2010/main" xmlns="" val="416004748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333125346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xmlns="" val="24397522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wmf"/></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 Id="rId9" Type="http://schemas.openxmlformats.org/officeDocument/2006/relationships/image" Target="../media/image1.wmf"/></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image" Target="../media/image1.wmf"/><Relationship Id="rId5" Type="http://schemas.openxmlformats.org/officeDocument/2006/relationships/slideLayout" Target="../slideLayouts/slideLayout19.xml"/><Relationship Id="rId10" Type="http://schemas.openxmlformats.org/officeDocument/2006/relationships/theme" Target="../theme/theme3.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1.wmf"/><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4.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image" Target="../media/image1.wmf"/><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5.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image" Target="../media/image1.wmf"/><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6.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slideLayout" Target="../slideLayouts/slideLayout69.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17" Type="http://schemas.openxmlformats.org/officeDocument/2006/relationships/image" Target="../media/image1.wmf"/><Relationship Id="rId2" Type="http://schemas.openxmlformats.org/officeDocument/2006/relationships/slideLayout" Target="../slideLayouts/slideLayout58.xml"/><Relationship Id="rId16" Type="http://schemas.openxmlformats.org/officeDocument/2006/relationships/theme" Target="../theme/theme7.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5" Type="http://schemas.openxmlformats.org/officeDocument/2006/relationships/slideLayout" Target="../slideLayouts/slideLayout7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slideLayout" Target="../slideLayouts/slideLayout70.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9.xml"/><Relationship Id="rId13" Type="http://schemas.openxmlformats.org/officeDocument/2006/relationships/image" Target="../media/image1.wmf"/><Relationship Id="rId3" Type="http://schemas.openxmlformats.org/officeDocument/2006/relationships/slideLayout" Target="../slideLayouts/slideLayout74.xml"/><Relationship Id="rId7" Type="http://schemas.openxmlformats.org/officeDocument/2006/relationships/slideLayout" Target="../slideLayouts/slideLayout78.xml"/><Relationship Id="rId12" Type="http://schemas.openxmlformats.org/officeDocument/2006/relationships/theme" Target="../theme/theme8.xml"/><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5" Type="http://schemas.openxmlformats.org/officeDocument/2006/relationships/slideLayout" Target="../slideLayouts/slideLayout76.xml"/><Relationship Id="rId10" Type="http://schemas.openxmlformats.org/officeDocument/2006/relationships/slideLayout" Target="../slideLayouts/slideLayout81.xml"/><Relationship Id="rId4" Type="http://schemas.openxmlformats.org/officeDocument/2006/relationships/slideLayout" Target="../slideLayouts/slideLayout75.xml"/><Relationship Id="rId9" Type="http://schemas.openxmlformats.org/officeDocument/2006/relationships/slideLayout" Target="../slideLayouts/slideLayout80.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0.xml"/><Relationship Id="rId3" Type="http://schemas.openxmlformats.org/officeDocument/2006/relationships/slideLayout" Target="../slideLayouts/slideLayout85.xml"/><Relationship Id="rId7" Type="http://schemas.openxmlformats.org/officeDocument/2006/relationships/slideLayout" Target="../slideLayouts/slideLayout89.xml"/><Relationship Id="rId2" Type="http://schemas.openxmlformats.org/officeDocument/2006/relationships/slideLayout" Target="../slideLayouts/slideLayout84.xml"/><Relationship Id="rId1" Type="http://schemas.openxmlformats.org/officeDocument/2006/relationships/slideLayout" Target="../slideLayouts/slideLayout83.xml"/><Relationship Id="rId6" Type="http://schemas.openxmlformats.org/officeDocument/2006/relationships/slideLayout" Target="../slideLayouts/slideLayout88.xml"/><Relationship Id="rId11" Type="http://schemas.openxmlformats.org/officeDocument/2006/relationships/image" Target="../media/image1.wmf"/><Relationship Id="rId5" Type="http://schemas.openxmlformats.org/officeDocument/2006/relationships/slideLayout" Target="../slideLayouts/slideLayout87.xml"/><Relationship Id="rId10" Type="http://schemas.openxmlformats.org/officeDocument/2006/relationships/theme" Target="../theme/theme9.xml"/><Relationship Id="rId4" Type="http://schemas.openxmlformats.org/officeDocument/2006/relationships/slideLayout" Target="../slideLayouts/slideLayout86.xml"/><Relationship Id="rId9" Type="http://schemas.openxmlformats.org/officeDocument/2006/relationships/slideLayout" Target="../slideLayouts/slideLayout9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8" name="Line 14"/>
          <p:cNvSpPr>
            <a:spLocks noChangeShapeType="1"/>
          </p:cNvSpPr>
          <p:nvPr/>
        </p:nvSpPr>
        <p:spPr bwMode="auto">
          <a:xfrm>
            <a:off x="141294" y="457200"/>
            <a:ext cx="8866187" cy="0"/>
          </a:xfrm>
          <a:prstGeom prst="line">
            <a:avLst/>
          </a:prstGeom>
          <a:noFill/>
          <a:ln w="6350">
            <a:solidFill>
              <a:schemeClr val="accent6"/>
            </a:solidFill>
            <a:round/>
            <a:headEnd/>
            <a:tailEnd/>
          </a:ln>
          <a:extLst>
            <a:ext uri="{909E8E84-426E-40DD-AFC4-6F175D3DCCD1}">
              <a14:hiddenFill xmlns:a14="http://schemas.microsoft.com/office/drawing/2010/main" xmlns="">
                <a:noFill/>
              </a14:hiddenFill>
            </a:ext>
          </a:extLst>
        </p:spPr>
        <p:txBody>
          <a:bodyPr/>
          <a:lstStyle/>
          <a:p>
            <a:endParaRPr lang="en-US" dirty="0"/>
          </a:p>
        </p:txBody>
      </p:sp>
      <p:sp>
        <p:nvSpPr>
          <p:cNvPr id="1026" name="Rectangle 84"/>
          <p:cNvSpPr>
            <a:spLocks noGrp="1" noChangeArrowheads="1"/>
          </p:cNvSpPr>
          <p:nvPr>
            <p:ph type="body" idx="1"/>
          </p:nvPr>
        </p:nvSpPr>
        <p:spPr bwMode="gray">
          <a:xfrm>
            <a:off x="141289" y="1295400"/>
            <a:ext cx="8850312" cy="4876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dirty="0" smtClean="0"/>
              <a:t>Click to edit Master text styles</a:t>
            </a:r>
          </a:p>
          <a:p>
            <a:pPr lvl="1"/>
            <a:r>
              <a:rPr lang="en-US" dirty="0" smtClean="0"/>
              <a:t>Bullet level 2</a:t>
            </a:r>
          </a:p>
          <a:p>
            <a:pPr lvl="2"/>
            <a:r>
              <a:rPr lang="en-US" dirty="0" smtClean="0"/>
              <a:t>Bullet level 3</a:t>
            </a:r>
          </a:p>
          <a:p>
            <a:pPr lvl="3"/>
            <a:r>
              <a:rPr lang="en-US" dirty="0" smtClean="0"/>
              <a:t>Bullet level 4</a:t>
            </a:r>
          </a:p>
          <a:p>
            <a:pPr lvl="4"/>
            <a:r>
              <a:rPr lang="en-US" dirty="0" smtClean="0"/>
              <a:t>Bullet level 5</a:t>
            </a:r>
          </a:p>
          <a:p>
            <a:pPr lvl="5"/>
            <a:r>
              <a:rPr lang="en-US" dirty="0" smtClean="0"/>
              <a:t>Bullet level 6</a:t>
            </a:r>
          </a:p>
          <a:p>
            <a:pPr lvl="6"/>
            <a:r>
              <a:rPr lang="en-US" dirty="0" smtClean="0"/>
              <a:t>Bullet level 7</a:t>
            </a:r>
          </a:p>
          <a:p>
            <a:pPr lvl="7"/>
            <a:r>
              <a:rPr lang="en-US" dirty="0" smtClean="0"/>
              <a:t>Bullet level 8</a:t>
            </a:r>
          </a:p>
          <a:p>
            <a:pPr lvl="8"/>
            <a:r>
              <a:rPr lang="en-US" dirty="0" smtClean="0"/>
              <a:t>Bullet level 9</a:t>
            </a:r>
            <a:endParaRPr lang="en-US" dirty="0"/>
          </a:p>
        </p:txBody>
      </p:sp>
      <p:sp>
        <p:nvSpPr>
          <p:cNvPr id="1027" name="Line 11"/>
          <p:cNvSpPr>
            <a:spLocks noChangeShapeType="1"/>
          </p:cNvSpPr>
          <p:nvPr/>
        </p:nvSpPr>
        <p:spPr bwMode="auto">
          <a:xfrm>
            <a:off x="141294" y="6400800"/>
            <a:ext cx="8866187" cy="0"/>
          </a:xfrm>
          <a:prstGeom prst="line">
            <a:avLst/>
          </a:prstGeom>
          <a:noFill/>
          <a:ln w="6350">
            <a:solidFill>
              <a:schemeClr val="accent6"/>
            </a:solidFill>
            <a:round/>
            <a:headEnd/>
            <a:tailEnd/>
          </a:ln>
          <a:extLst>
            <a:ext uri="{909E8E84-426E-40DD-AFC4-6F175D3DCCD1}">
              <a14:hiddenFill xmlns:a14="http://schemas.microsoft.com/office/drawing/2010/main" xmlns="">
                <a:noFill/>
              </a14:hiddenFill>
            </a:ext>
          </a:extLst>
        </p:spPr>
        <p:txBody>
          <a:bodyPr/>
          <a:lstStyle/>
          <a:p>
            <a:endParaRPr lang="en-US" dirty="0"/>
          </a:p>
        </p:txBody>
      </p:sp>
      <p:pic>
        <p:nvPicPr>
          <p:cNvPr id="1030" name="Picture 10" descr="citi-r_2c-blu_pos_rgb"/>
          <p:cNvPicPr>
            <a:picLocks noChangeAspect="1" noChangeArrowheads="1"/>
          </p:cNvPicPr>
          <p:nvPr/>
        </p:nvPicPr>
        <p:blipFill>
          <a:blip r:embed="rId9" cstate="print">
            <a:extLst>
              <a:ext uri="{28A0092B-C50C-407E-A947-70E740481C1C}">
                <a14:useLocalDpi xmlns:a14="http://schemas.microsoft.com/office/drawing/2010/main" xmlns="" val="0"/>
              </a:ext>
            </a:extLst>
          </a:blip>
          <a:srcRect/>
          <a:stretch>
            <a:fillRect/>
          </a:stretch>
        </p:blipFill>
        <p:spPr bwMode="auto">
          <a:xfrm>
            <a:off x="8599488" y="6569075"/>
            <a:ext cx="474662" cy="273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29" name="Title 1"/>
          <p:cNvSpPr>
            <a:spLocks noGrp="1" noChangeArrowheads="1"/>
          </p:cNvSpPr>
          <p:nvPr>
            <p:ph type="title"/>
          </p:nvPr>
        </p:nvSpPr>
        <p:spPr bwMode="gray">
          <a:xfrm>
            <a:off x="141289" y="60326"/>
            <a:ext cx="8859837" cy="377825"/>
          </a:xfrm>
          <a:prstGeom prst="rect">
            <a:avLst/>
          </a:prstGeom>
          <a:solidFill>
            <a:schemeClr val="bg1"/>
          </a:solidFill>
          <a:ln w="12700">
            <a:solidFill>
              <a:schemeClr val="bg1"/>
            </a:solidFill>
            <a:miter lim="800000"/>
            <a:headEnd/>
            <a:tailEnd/>
          </a:ln>
        </p:spPr>
        <p:txBody>
          <a:bodyPr vert="horz" wrap="square" lIns="0" tIns="0" rIns="0" bIns="0" numCol="1" anchor="t" anchorCtr="0" compatLnSpc="1">
            <a:prstTxWarp prst="textNoShape">
              <a:avLst/>
            </a:prstTxWarp>
            <a:spAutoFit/>
          </a:bodyPr>
          <a:lstStyle/>
          <a:p>
            <a:pPr lvl="0"/>
            <a:r>
              <a:rPr lang="en-US" smtClean="0"/>
              <a:t>Click to edit Master title style</a:t>
            </a:r>
            <a:endParaRPr lang="en-US" dirty="0" smtClean="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txStyles>
    <p:titleStyle>
      <a:lvl1pPr algn="l" rtl="0" eaLnBrk="1" fontAlgn="base" hangingPunct="1">
        <a:spcBef>
          <a:spcPct val="0"/>
        </a:spcBef>
        <a:spcAft>
          <a:spcPct val="0"/>
        </a:spcAft>
        <a:defRPr sz="2400">
          <a:solidFill>
            <a:schemeClr val="accent1"/>
          </a:solidFill>
          <a:latin typeface="+mj-lt"/>
          <a:ea typeface="+mj-ea"/>
          <a:cs typeface="+mj-cs"/>
        </a:defRPr>
      </a:lvl1pPr>
      <a:lvl2pPr algn="l" rtl="0" eaLnBrk="1" fontAlgn="base" hangingPunct="1">
        <a:spcBef>
          <a:spcPct val="0"/>
        </a:spcBef>
        <a:spcAft>
          <a:spcPct val="0"/>
        </a:spcAft>
        <a:defRPr sz="2400">
          <a:solidFill>
            <a:schemeClr val="accent1"/>
          </a:solidFill>
          <a:latin typeface="Arial" pitchFamily="34" charset="0"/>
          <a:ea typeface="STKaiti" pitchFamily="2" charset="-122"/>
          <a:cs typeface="Geneva" pitchFamily="34" charset="0"/>
        </a:defRPr>
      </a:lvl2pPr>
      <a:lvl3pPr algn="l" rtl="0" eaLnBrk="1" fontAlgn="base" hangingPunct="1">
        <a:spcBef>
          <a:spcPct val="0"/>
        </a:spcBef>
        <a:spcAft>
          <a:spcPct val="0"/>
        </a:spcAft>
        <a:defRPr sz="2400">
          <a:solidFill>
            <a:schemeClr val="accent1"/>
          </a:solidFill>
          <a:latin typeface="Arial" pitchFamily="34" charset="0"/>
          <a:ea typeface="STKaiti" pitchFamily="2" charset="-122"/>
          <a:cs typeface="Geneva" pitchFamily="34" charset="0"/>
        </a:defRPr>
      </a:lvl3pPr>
      <a:lvl4pPr algn="l" rtl="0" eaLnBrk="1" fontAlgn="base" hangingPunct="1">
        <a:spcBef>
          <a:spcPct val="0"/>
        </a:spcBef>
        <a:spcAft>
          <a:spcPct val="0"/>
        </a:spcAft>
        <a:defRPr sz="2400">
          <a:solidFill>
            <a:schemeClr val="accent1"/>
          </a:solidFill>
          <a:latin typeface="Arial" pitchFamily="34" charset="0"/>
          <a:ea typeface="STKaiti" pitchFamily="2" charset="-122"/>
          <a:cs typeface="Geneva" pitchFamily="34" charset="0"/>
        </a:defRPr>
      </a:lvl4pPr>
      <a:lvl5pPr algn="l" rtl="0" eaLnBrk="1" fontAlgn="base" hangingPunct="1">
        <a:spcBef>
          <a:spcPct val="0"/>
        </a:spcBef>
        <a:spcAft>
          <a:spcPct val="0"/>
        </a:spcAft>
        <a:defRPr sz="2400">
          <a:solidFill>
            <a:schemeClr val="accent1"/>
          </a:solidFill>
          <a:latin typeface="Arial" pitchFamily="34" charset="0"/>
          <a:ea typeface="STKaiti" pitchFamily="2" charset="-122"/>
          <a:cs typeface="Geneva" pitchFamily="34" charset="0"/>
        </a:defRPr>
      </a:lvl5pPr>
      <a:lvl6pPr marL="457200" algn="l" rtl="0" eaLnBrk="1" fontAlgn="base" hangingPunct="1">
        <a:spcBef>
          <a:spcPct val="0"/>
        </a:spcBef>
        <a:spcAft>
          <a:spcPct val="0"/>
        </a:spcAft>
        <a:defRPr sz="2400">
          <a:solidFill>
            <a:schemeClr val="accent1"/>
          </a:solidFill>
          <a:latin typeface="Arial" pitchFamily="34" charset="0"/>
          <a:ea typeface="ヒラギノ角ゴ Pro W3" pitchFamily="124" charset="-128"/>
          <a:cs typeface="Geneva" pitchFamily="34" charset="0"/>
        </a:defRPr>
      </a:lvl6pPr>
      <a:lvl7pPr marL="914400" algn="l" rtl="0" eaLnBrk="1" fontAlgn="base" hangingPunct="1">
        <a:spcBef>
          <a:spcPct val="0"/>
        </a:spcBef>
        <a:spcAft>
          <a:spcPct val="0"/>
        </a:spcAft>
        <a:defRPr sz="2400">
          <a:solidFill>
            <a:schemeClr val="accent1"/>
          </a:solidFill>
          <a:latin typeface="Arial" pitchFamily="34" charset="0"/>
          <a:ea typeface="ヒラギノ角ゴ Pro W3" pitchFamily="124" charset="-128"/>
          <a:cs typeface="Geneva" pitchFamily="34" charset="0"/>
        </a:defRPr>
      </a:lvl7pPr>
      <a:lvl8pPr marL="1371600" algn="l" rtl="0" eaLnBrk="1" fontAlgn="base" hangingPunct="1">
        <a:spcBef>
          <a:spcPct val="0"/>
        </a:spcBef>
        <a:spcAft>
          <a:spcPct val="0"/>
        </a:spcAft>
        <a:defRPr sz="2400">
          <a:solidFill>
            <a:schemeClr val="accent1"/>
          </a:solidFill>
          <a:latin typeface="Arial" pitchFamily="34" charset="0"/>
          <a:ea typeface="ヒラギノ角ゴ Pro W3" pitchFamily="124" charset="-128"/>
          <a:cs typeface="Geneva" pitchFamily="34" charset="0"/>
        </a:defRPr>
      </a:lvl8pPr>
      <a:lvl9pPr marL="1828800" algn="l" rtl="0" eaLnBrk="1" fontAlgn="base" hangingPunct="1">
        <a:spcBef>
          <a:spcPct val="0"/>
        </a:spcBef>
        <a:spcAft>
          <a:spcPct val="0"/>
        </a:spcAft>
        <a:defRPr sz="2400">
          <a:solidFill>
            <a:schemeClr val="accent1"/>
          </a:solidFill>
          <a:latin typeface="Arial" pitchFamily="34" charset="0"/>
          <a:ea typeface="ヒラギノ角ゴ Pro W3" pitchFamily="124" charset="-128"/>
          <a:cs typeface="Geneva" pitchFamily="34" charset="0"/>
        </a:defRPr>
      </a:lvl9pPr>
    </p:titleStyle>
    <p:bodyStyle>
      <a:lvl1pPr marL="171450" indent="-171450" algn="l" defTabSz="1838325" rtl="0" eaLnBrk="1" fontAlgn="base" hangingPunct="1">
        <a:spcBef>
          <a:spcPct val="75000"/>
        </a:spcBef>
        <a:spcAft>
          <a:spcPct val="0"/>
        </a:spcAft>
        <a:buClr>
          <a:srgbClr val="97999B"/>
        </a:buClr>
        <a:buSzPct val="100000"/>
        <a:buFont typeface="Symbol"/>
        <a:buChar char="·"/>
        <a:defRPr sz="1400" b="0">
          <a:solidFill>
            <a:srgbClr val="53565A"/>
          </a:solidFill>
          <a:latin typeface="+mn-lt"/>
          <a:ea typeface="+mn-ea"/>
          <a:cs typeface="+mn-cs"/>
        </a:defRPr>
      </a:lvl1pPr>
      <a:lvl2pPr marL="342900" indent="-171450" algn="l" defTabSz="1838325" rtl="0" eaLnBrk="1" fontAlgn="base" hangingPunct="1">
        <a:spcBef>
          <a:spcPct val="25000"/>
        </a:spcBef>
        <a:spcAft>
          <a:spcPct val="0"/>
        </a:spcAft>
        <a:buClr>
          <a:srgbClr val="97999B"/>
        </a:buClr>
        <a:buSzPct val="100000"/>
        <a:buFont typeface="Arial"/>
        <a:buChar char="–"/>
        <a:defRPr sz="1400" b="0">
          <a:solidFill>
            <a:srgbClr val="53565A"/>
          </a:solidFill>
          <a:latin typeface="+mn-lt"/>
          <a:ea typeface="+mn-ea"/>
          <a:cs typeface="+mn-cs"/>
        </a:defRPr>
      </a:lvl2pPr>
      <a:lvl3pPr marL="514350" indent="-171450" algn="l" defTabSz="1838325" rtl="0" eaLnBrk="1" fontAlgn="base" hangingPunct="1">
        <a:spcBef>
          <a:spcPct val="25000"/>
        </a:spcBef>
        <a:spcAft>
          <a:spcPct val="0"/>
        </a:spcAft>
        <a:buClr>
          <a:srgbClr val="97999B"/>
        </a:buClr>
        <a:buSzPct val="100000"/>
        <a:buFont typeface="Symbol"/>
        <a:buChar char="·"/>
        <a:defRPr sz="1400" b="0">
          <a:solidFill>
            <a:srgbClr val="53565A"/>
          </a:solidFill>
          <a:latin typeface="+mn-lt"/>
          <a:ea typeface="+mn-ea"/>
          <a:cs typeface="+mn-cs"/>
        </a:defRPr>
      </a:lvl3pPr>
      <a:lvl4pPr marL="685800" indent="-171450" algn="l" defTabSz="1838325" rtl="0" eaLnBrk="1" fontAlgn="base" hangingPunct="1">
        <a:spcBef>
          <a:spcPct val="25000"/>
        </a:spcBef>
        <a:spcAft>
          <a:spcPct val="0"/>
        </a:spcAft>
        <a:buClr>
          <a:srgbClr val="97999B"/>
        </a:buClr>
        <a:buSzPct val="100000"/>
        <a:buFont typeface="Arial"/>
        <a:buChar char="–"/>
        <a:defRPr sz="1400" b="0">
          <a:solidFill>
            <a:srgbClr val="53565A"/>
          </a:solidFill>
          <a:latin typeface="+mn-lt"/>
          <a:ea typeface="+mn-ea"/>
          <a:cs typeface="+mn-cs"/>
        </a:defRPr>
      </a:lvl4pPr>
      <a:lvl5pPr marL="857250" indent="-171450" algn="l" defTabSz="1838325" rtl="0" eaLnBrk="1" fontAlgn="base" hangingPunct="1">
        <a:spcBef>
          <a:spcPct val="25000"/>
        </a:spcBef>
        <a:spcAft>
          <a:spcPct val="0"/>
        </a:spcAft>
        <a:buClr>
          <a:srgbClr val="97999B"/>
        </a:buClr>
        <a:buSzPct val="100000"/>
        <a:buFont typeface="Symbol"/>
        <a:buChar char="·"/>
        <a:defRPr sz="1400" b="0">
          <a:solidFill>
            <a:srgbClr val="53565A"/>
          </a:solidFill>
          <a:latin typeface="+mn-lt"/>
          <a:ea typeface="+mn-ea"/>
          <a:cs typeface="+mn-cs"/>
        </a:defRPr>
      </a:lvl5pPr>
      <a:lvl6pPr marL="1028700" indent="-171450" algn="l" defTabSz="1838325" rtl="0" eaLnBrk="1" fontAlgn="base" hangingPunct="1">
        <a:spcBef>
          <a:spcPct val="25000"/>
        </a:spcBef>
        <a:spcAft>
          <a:spcPct val="0"/>
        </a:spcAft>
        <a:buClr>
          <a:srgbClr val="97999B"/>
        </a:buClr>
        <a:buSzPct val="100000"/>
        <a:buFont typeface="Arial"/>
        <a:buChar char="–"/>
        <a:defRPr sz="1400" b="0">
          <a:solidFill>
            <a:srgbClr val="53565A"/>
          </a:solidFill>
          <a:latin typeface="+mn-lt"/>
          <a:ea typeface="+mn-ea"/>
          <a:cs typeface="+mn-cs"/>
        </a:defRPr>
      </a:lvl6pPr>
      <a:lvl7pPr marL="1200150" indent="-171450" algn="l" defTabSz="1838325" rtl="0" eaLnBrk="1" fontAlgn="base" hangingPunct="1">
        <a:spcBef>
          <a:spcPct val="25000"/>
        </a:spcBef>
        <a:spcAft>
          <a:spcPct val="0"/>
        </a:spcAft>
        <a:buClr>
          <a:srgbClr val="97999B"/>
        </a:buClr>
        <a:buSzPct val="100000"/>
        <a:buFont typeface="Symbol"/>
        <a:buChar char="·"/>
        <a:defRPr sz="1400" b="0">
          <a:solidFill>
            <a:srgbClr val="53565A"/>
          </a:solidFill>
          <a:latin typeface="+mn-lt"/>
          <a:ea typeface="+mn-ea"/>
          <a:cs typeface="+mn-cs"/>
        </a:defRPr>
      </a:lvl7pPr>
      <a:lvl8pPr marL="1371600" indent="-171450" algn="l" defTabSz="1838325" rtl="0" eaLnBrk="1" fontAlgn="base" hangingPunct="1">
        <a:spcBef>
          <a:spcPct val="25000"/>
        </a:spcBef>
        <a:spcAft>
          <a:spcPct val="0"/>
        </a:spcAft>
        <a:buClr>
          <a:srgbClr val="97999B"/>
        </a:buClr>
        <a:buSzPct val="100000"/>
        <a:buFont typeface="Arial"/>
        <a:buChar char="–"/>
        <a:defRPr sz="1400" b="0">
          <a:solidFill>
            <a:srgbClr val="53565A"/>
          </a:solidFill>
          <a:latin typeface="+mn-lt"/>
          <a:ea typeface="+mn-ea"/>
          <a:cs typeface="+mn-cs"/>
        </a:defRPr>
      </a:lvl8pPr>
      <a:lvl9pPr marL="1543050" indent="-171450" algn="l" defTabSz="1838325" rtl="0" eaLnBrk="1" fontAlgn="base" hangingPunct="1">
        <a:spcBef>
          <a:spcPct val="25000"/>
        </a:spcBef>
        <a:spcAft>
          <a:spcPct val="0"/>
        </a:spcAft>
        <a:buClr>
          <a:srgbClr val="97999B"/>
        </a:buClr>
        <a:buSzPct val="100000"/>
        <a:buFont typeface="Symbol"/>
        <a:buChar char="·"/>
        <a:defRPr sz="1400" b="0">
          <a:solidFill>
            <a:srgbClr val="53565A"/>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8" name="Line 14"/>
          <p:cNvSpPr>
            <a:spLocks noChangeShapeType="1"/>
          </p:cNvSpPr>
          <p:nvPr/>
        </p:nvSpPr>
        <p:spPr bwMode="auto">
          <a:xfrm>
            <a:off x="141294" y="457200"/>
            <a:ext cx="8866187" cy="0"/>
          </a:xfrm>
          <a:prstGeom prst="line">
            <a:avLst/>
          </a:prstGeom>
          <a:noFill/>
          <a:ln w="6350">
            <a:solidFill>
              <a:schemeClr val="accent6"/>
            </a:solidFill>
            <a:round/>
            <a:headEnd/>
            <a:tailEnd/>
          </a:ln>
          <a:extLst>
            <a:ext uri="{909E8E84-426E-40DD-AFC4-6F175D3DCCD1}">
              <a14:hiddenFill xmlns:a14="http://schemas.microsoft.com/office/drawing/2010/main" xmlns="">
                <a:noFill/>
              </a14:hiddenFill>
            </a:ext>
          </a:extLst>
        </p:spPr>
        <p:txBody>
          <a:bodyPr/>
          <a:lstStyle/>
          <a:p>
            <a:pPr algn="ctr" fontAlgn="base">
              <a:spcBef>
                <a:spcPct val="0"/>
              </a:spcBef>
              <a:spcAft>
                <a:spcPct val="0"/>
              </a:spcAft>
            </a:pPr>
            <a:endParaRPr lang="en-US" sz="1400" dirty="0">
              <a:solidFill>
                <a:srgbClr val="53565A"/>
              </a:solidFill>
              <a:ea typeface="ヒラギノ角ゴ Pro W3" pitchFamily="124" charset="-128"/>
            </a:endParaRPr>
          </a:p>
        </p:txBody>
      </p:sp>
      <p:sp>
        <p:nvSpPr>
          <p:cNvPr id="1026" name="Rectangle 84"/>
          <p:cNvSpPr>
            <a:spLocks noGrp="1" noChangeArrowheads="1"/>
          </p:cNvSpPr>
          <p:nvPr>
            <p:ph type="body" idx="1"/>
          </p:nvPr>
        </p:nvSpPr>
        <p:spPr bwMode="gray">
          <a:xfrm>
            <a:off x="141289" y="1295400"/>
            <a:ext cx="8850312" cy="4876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dirty="0" smtClean="0"/>
              <a:t>Click to edit Master text styles</a:t>
            </a:r>
          </a:p>
          <a:p>
            <a:pPr lvl="1"/>
            <a:r>
              <a:rPr lang="en-US" dirty="0" smtClean="0"/>
              <a:t>Bullet level 2</a:t>
            </a:r>
          </a:p>
          <a:p>
            <a:pPr lvl="2"/>
            <a:r>
              <a:rPr lang="en-US" dirty="0" smtClean="0"/>
              <a:t>Bullet level 3</a:t>
            </a:r>
          </a:p>
          <a:p>
            <a:pPr lvl="3"/>
            <a:r>
              <a:rPr lang="en-US" dirty="0" smtClean="0"/>
              <a:t>Bullet level 4</a:t>
            </a:r>
          </a:p>
          <a:p>
            <a:pPr lvl="4"/>
            <a:r>
              <a:rPr lang="en-US" dirty="0" smtClean="0"/>
              <a:t>Bullet level 5</a:t>
            </a:r>
          </a:p>
          <a:p>
            <a:pPr lvl="5"/>
            <a:r>
              <a:rPr lang="en-US" dirty="0" smtClean="0"/>
              <a:t>Bullet level 6</a:t>
            </a:r>
          </a:p>
          <a:p>
            <a:pPr lvl="6"/>
            <a:r>
              <a:rPr lang="en-US" dirty="0" smtClean="0"/>
              <a:t>Bullet level 7</a:t>
            </a:r>
          </a:p>
          <a:p>
            <a:pPr lvl="7"/>
            <a:r>
              <a:rPr lang="en-US" dirty="0" smtClean="0"/>
              <a:t>Bullet level 8</a:t>
            </a:r>
          </a:p>
          <a:p>
            <a:pPr lvl="8"/>
            <a:r>
              <a:rPr lang="en-US" dirty="0" smtClean="0"/>
              <a:t>Bullet level 9</a:t>
            </a:r>
            <a:endParaRPr lang="en-US" dirty="0"/>
          </a:p>
        </p:txBody>
      </p:sp>
      <p:sp>
        <p:nvSpPr>
          <p:cNvPr id="1027" name="Line 11"/>
          <p:cNvSpPr>
            <a:spLocks noChangeShapeType="1"/>
          </p:cNvSpPr>
          <p:nvPr/>
        </p:nvSpPr>
        <p:spPr bwMode="auto">
          <a:xfrm>
            <a:off x="141294" y="6400800"/>
            <a:ext cx="8866187" cy="0"/>
          </a:xfrm>
          <a:prstGeom prst="line">
            <a:avLst/>
          </a:prstGeom>
          <a:noFill/>
          <a:ln w="6350">
            <a:solidFill>
              <a:schemeClr val="accent6"/>
            </a:solidFill>
            <a:round/>
            <a:headEnd/>
            <a:tailEnd/>
          </a:ln>
          <a:extLst>
            <a:ext uri="{909E8E84-426E-40DD-AFC4-6F175D3DCCD1}">
              <a14:hiddenFill xmlns:a14="http://schemas.microsoft.com/office/drawing/2010/main" xmlns="">
                <a:noFill/>
              </a14:hiddenFill>
            </a:ext>
          </a:extLst>
        </p:spPr>
        <p:txBody>
          <a:bodyPr/>
          <a:lstStyle/>
          <a:p>
            <a:pPr algn="ctr" fontAlgn="base">
              <a:spcBef>
                <a:spcPct val="0"/>
              </a:spcBef>
              <a:spcAft>
                <a:spcPct val="0"/>
              </a:spcAft>
            </a:pPr>
            <a:endParaRPr lang="en-US" sz="1400" dirty="0">
              <a:solidFill>
                <a:srgbClr val="53565A"/>
              </a:solidFill>
              <a:ea typeface="ヒラギノ角ゴ Pro W3" pitchFamily="124" charset="-128"/>
            </a:endParaRPr>
          </a:p>
        </p:txBody>
      </p:sp>
      <p:pic>
        <p:nvPicPr>
          <p:cNvPr id="1030" name="Picture 10" descr="citi-r_2c-blu_pos_rgb"/>
          <p:cNvPicPr>
            <a:picLocks noChangeAspect="1" noChangeArrowheads="1"/>
          </p:cNvPicPr>
          <p:nvPr/>
        </p:nvPicPr>
        <p:blipFill>
          <a:blip r:embed="rId9" cstate="print">
            <a:extLst>
              <a:ext uri="{28A0092B-C50C-407E-A947-70E740481C1C}">
                <a14:useLocalDpi xmlns:a14="http://schemas.microsoft.com/office/drawing/2010/main" xmlns="" val="0"/>
              </a:ext>
            </a:extLst>
          </a:blip>
          <a:srcRect/>
          <a:stretch>
            <a:fillRect/>
          </a:stretch>
        </p:blipFill>
        <p:spPr bwMode="auto">
          <a:xfrm>
            <a:off x="8599488" y="6569075"/>
            <a:ext cx="474662" cy="273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29" name="Title 1"/>
          <p:cNvSpPr>
            <a:spLocks noGrp="1" noChangeArrowheads="1"/>
          </p:cNvSpPr>
          <p:nvPr>
            <p:ph type="title"/>
          </p:nvPr>
        </p:nvSpPr>
        <p:spPr bwMode="gray">
          <a:xfrm>
            <a:off x="141289" y="60326"/>
            <a:ext cx="8859837" cy="377825"/>
          </a:xfrm>
          <a:prstGeom prst="rect">
            <a:avLst/>
          </a:prstGeom>
          <a:solidFill>
            <a:schemeClr val="bg1"/>
          </a:solidFill>
          <a:ln w="12700">
            <a:solidFill>
              <a:schemeClr val="bg1"/>
            </a:solidFill>
            <a:miter lim="800000"/>
            <a:headEnd/>
            <a:tailEnd/>
          </a:ln>
        </p:spPr>
        <p:txBody>
          <a:bodyPr vert="horz" wrap="square" lIns="0" tIns="0" rIns="0" bIns="0" numCol="1" anchor="t" anchorCtr="0" compatLnSpc="1">
            <a:prstTxWarp prst="textNoShape">
              <a:avLst/>
            </a:prstTxWarp>
            <a:spAutoFit/>
          </a:bodyPr>
          <a:lstStyle/>
          <a:p>
            <a:pPr lvl="0"/>
            <a:r>
              <a:rPr lang="en-US" smtClean="0"/>
              <a:t>Click to edit Master title style</a:t>
            </a:r>
            <a:endParaRPr lang="en-US" dirty="0" smtClean="0"/>
          </a:p>
        </p:txBody>
      </p:sp>
    </p:spTree>
    <p:extLst>
      <p:ext uri="{BB962C8B-B14F-4D97-AF65-F5344CB8AC3E}">
        <p14:creationId xmlns:p14="http://schemas.microsoft.com/office/powerpoint/2010/main" xmlns="" val="1512936526"/>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Lst>
  <p:hf hdr="0"/>
  <p:txStyles>
    <p:titleStyle>
      <a:lvl1pPr algn="l" rtl="0" eaLnBrk="1" fontAlgn="base" hangingPunct="1">
        <a:spcBef>
          <a:spcPct val="0"/>
        </a:spcBef>
        <a:spcAft>
          <a:spcPct val="0"/>
        </a:spcAft>
        <a:defRPr sz="2400">
          <a:solidFill>
            <a:schemeClr val="accent1"/>
          </a:solidFill>
          <a:latin typeface="+mj-lt"/>
          <a:ea typeface="+mj-ea"/>
          <a:cs typeface="+mj-cs"/>
        </a:defRPr>
      </a:lvl1pPr>
      <a:lvl2pPr algn="l" rtl="0" eaLnBrk="1" fontAlgn="base" hangingPunct="1">
        <a:spcBef>
          <a:spcPct val="0"/>
        </a:spcBef>
        <a:spcAft>
          <a:spcPct val="0"/>
        </a:spcAft>
        <a:defRPr sz="2400">
          <a:solidFill>
            <a:schemeClr val="accent1"/>
          </a:solidFill>
          <a:latin typeface="Arial" pitchFamily="34" charset="0"/>
          <a:ea typeface="STKaiti" pitchFamily="2" charset="-122"/>
          <a:cs typeface="Geneva" pitchFamily="34" charset="0"/>
        </a:defRPr>
      </a:lvl2pPr>
      <a:lvl3pPr algn="l" rtl="0" eaLnBrk="1" fontAlgn="base" hangingPunct="1">
        <a:spcBef>
          <a:spcPct val="0"/>
        </a:spcBef>
        <a:spcAft>
          <a:spcPct val="0"/>
        </a:spcAft>
        <a:defRPr sz="2400">
          <a:solidFill>
            <a:schemeClr val="accent1"/>
          </a:solidFill>
          <a:latin typeface="Arial" pitchFamily="34" charset="0"/>
          <a:ea typeface="STKaiti" pitchFamily="2" charset="-122"/>
          <a:cs typeface="Geneva" pitchFamily="34" charset="0"/>
        </a:defRPr>
      </a:lvl3pPr>
      <a:lvl4pPr algn="l" rtl="0" eaLnBrk="1" fontAlgn="base" hangingPunct="1">
        <a:spcBef>
          <a:spcPct val="0"/>
        </a:spcBef>
        <a:spcAft>
          <a:spcPct val="0"/>
        </a:spcAft>
        <a:defRPr sz="2400">
          <a:solidFill>
            <a:schemeClr val="accent1"/>
          </a:solidFill>
          <a:latin typeface="Arial" pitchFamily="34" charset="0"/>
          <a:ea typeface="STKaiti" pitchFamily="2" charset="-122"/>
          <a:cs typeface="Geneva" pitchFamily="34" charset="0"/>
        </a:defRPr>
      </a:lvl4pPr>
      <a:lvl5pPr algn="l" rtl="0" eaLnBrk="1" fontAlgn="base" hangingPunct="1">
        <a:spcBef>
          <a:spcPct val="0"/>
        </a:spcBef>
        <a:spcAft>
          <a:spcPct val="0"/>
        </a:spcAft>
        <a:defRPr sz="2400">
          <a:solidFill>
            <a:schemeClr val="accent1"/>
          </a:solidFill>
          <a:latin typeface="Arial" pitchFamily="34" charset="0"/>
          <a:ea typeface="STKaiti" pitchFamily="2" charset="-122"/>
          <a:cs typeface="Geneva" pitchFamily="34" charset="0"/>
        </a:defRPr>
      </a:lvl5pPr>
      <a:lvl6pPr marL="457200" algn="l" rtl="0" eaLnBrk="1" fontAlgn="base" hangingPunct="1">
        <a:spcBef>
          <a:spcPct val="0"/>
        </a:spcBef>
        <a:spcAft>
          <a:spcPct val="0"/>
        </a:spcAft>
        <a:defRPr sz="2400">
          <a:solidFill>
            <a:schemeClr val="accent1"/>
          </a:solidFill>
          <a:latin typeface="Arial" pitchFamily="34" charset="0"/>
          <a:ea typeface="ヒラギノ角ゴ Pro W3" pitchFamily="124" charset="-128"/>
          <a:cs typeface="Geneva" pitchFamily="34" charset="0"/>
        </a:defRPr>
      </a:lvl6pPr>
      <a:lvl7pPr marL="914400" algn="l" rtl="0" eaLnBrk="1" fontAlgn="base" hangingPunct="1">
        <a:spcBef>
          <a:spcPct val="0"/>
        </a:spcBef>
        <a:spcAft>
          <a:spcPct val="0"/>
        </a:spcAft>
        <a:defRPr sz="2400">
          <a:solidFill>
            <a:schemeClr val="accent1"/>
          </a:solidFill>
          <a:latin typeface="Arial" pitchFamily="34" charset="0"/>
          <a:ea typeface="ヒラギノ角ゴ Pro W3" pitchFamily="124" charset="-128"/>
          <a:cs typeface="Geneva" pitchFamily="34" charset="0"/>
        </a:defRPr>
      </a:lvl7pPr>
      <a:lvl8pPr marL="1371600" algn="l" rtl="0" eaLnBrk="1" fontAlgn="base" hangingPunct="1">
        <a:spcBef>
          <a:spcPct val="0"/>
        </a:spcBef>
        <a:spcAft>
          <a:spcPct val="0"/>
        </a:spcAft>
        <a:defRPr sz="2400">
          <a:solidFill>
            <a:schemeClr val="accent1"/>
          </a:solidFill>
          <a:latin typeface="Arial" pitchFamily="34" charset="0"/>
          <a:ea typeface="ヒラギノ角ゴ Pro W3" pitchFamily="124" charset="-128"/>
          <a:cs typeface="Geneva" pitchFamily="34" charset="0"/>
        </a:defRPr>
      </a:lvl8pPr>
      <a:lvl9pPr marL="1828800" algn="l" rtl="0" eaLnBrk="1" fontAlgn="base" hangingPunct="1">
        <a:spcBef>
          <a:spcPct val="0"/>
        </a:spcBef>
        <a:spcAft>
          <a:spcPct val="0"/>
        </a:spcAft>
        <a:defRPr sz="2400">
          <a:solidFill>
            <a:schemeClr val="accent1"/>
          </a:solidFill>
          <a:latin typeface="Arial" pitchFamily="34" charset="0"/>
          <a:ea typeface="ヒラギノ角ゴ Pro W3" pitchFamily="124" charset="-128"/>
          <a:cs typeface="Geneva" pitchFamily="34" charset="0"/>
        </a:defRPr>
      </a:lvl9pPr>
    </p:titleStyle>
    <p:bodyStyle>
      <a:lvl1pPr marL="171450" indent="-171450" algn="l" defTabSz="1838325" rtl="0" eaLnBrk="1" fontAlgn="base" hangingPunct="1">
        <a:spcBef>
          <a:spcPct val="75000"/>
        </a:spcBef>
        <a:spcAft>
          <a:spcPct val="0"/>
        </a:spcAft>
        <a:buClr>
          <a:srgbClr val="97999B"/>
        </a:buClr>
        <a:buSzPct val="100000"/>
        <a:buFont typeface="Symbol"/>
        <a:buChar char="·"/>
        <a:defRPr sz="1400" b="0">
          <a:solidFill>
            <a:srgbClr val="53565A"/>
          </a:solidFill>
          <a:latin typeface="+mn-lt"/>
          <a:ea typeface="+mn-ea"/>
          <a:cs typeface="+mn-cs"/>
        </a:defRPr>
      </a:lvl1pPr>
      <a:lvl2pPr marL="342900" indent="-171450" algn="l" defTabSz="1838325" rtl="0" eaLnBrk="1" fontAlgn="base" hangingPunct="1">
        <a:spcBef>
          <a:spcPct val="25000"/>
        </a:spcBef>
        <a:spcAft>
          <a:spcPct val="0"/>
        </a:spcAft>
        <a:buClr>
          <a:srgbClr val="97999B"/>
        </a:buClr>
        <a:buSzPct val="100000"/>
        <a:buFont typeface="Arial"/>
        <a:buChar char="–"/>
        <a:defRPr sz="1400" b="0">
          <a:solidFill>
            <a:srgbClr val="53565A"/>
          </a:solidFill>
          <a:latin typeface="+mn-lt"/>
          <a:ea typeface="+mn-ea"/>
          <a:cs typeface="+mn-cs"/>
        </a:defRPr>
      </a:lvl2pPr>
      <a:lvl3pPr marL="514350" indent="-171450" algn="l" defTabSz="1838325" rtl="0" eaLnBrk="1" fontAlgn="base" hangingPunct="1">
        <a:spcBef>
          <a:spcPct val="25000"/>
        </a:spcBef>
        <a:spcAft>
          <a:spcPct val="0"/>
        </a:spcAft>
        <a:buClr>
          <a:srgbClr val="97999B"/>
        </a:buClr>
        <a:buSzPct val="100000"/>
        <a:buFont typeface="Symbol"/>
        <a:buChar char="·"/>
        <a:defRPr sz="1400" b="0">
          <a:solidFill>
            <a:srgbClr val="53565A"/>
          </a:solidFill>
          <a:latin typeface="+mn-lt"/>
          <a:ea typeface="+mn-ea"/>
          <a:cs typeface="+mn-cs"/>
        </a:defRPr>
      </a:lvl3pPr>
      <a:lvl4pPr marL="685800" indent="-171450" algn="l" defTabSz="1838325" rtl="0" eaLnBrk="1" fontAlgn="base" hangingPunct="1">
        <a:spcBef>
          <a:spcPct val="25000"/>
        </a:spcBef>
        <a:spcAft>
          <a:spcPct val="0"/>
        </a:spcAft>
        <a:buClr>
          <a:srgbClr val="97999B"/>
        </a:buClr>
        <a:buSzPct val="100000"/>
        <a:buFont typeface="Arial"/>
        <a:buChar char="–"/>
        <a:defRPr sz="1400" b="0">
          <a:solidFill>
            <a:srgbClr val="53565A"/>
          </a:solidFill>
          <a:latin typeface="+mn-lt"/>
          <a:ea typeface="+mn-ea"/>
          <a:cs typeface="+mn-cs"/>
        </a:defRPr>
      </a:lvl4pPr>
      <a:lvl5pPr marL="857250" indent="-171450" algn="l" defTabSz="1838325" rtl="0" eaLnBrk="1" fontAlgn="base" hangingPunct="1">
        <a:spcBef>
          <a:spcPct val="25000"/>
        </a:spcBef>
        <a:spcAft>
          <a:spcPct val="0"/>
        </a:spcAft>
        <a:buClr>
          <a:srgbClr val="97999B"/>
        </a:buClr>
        <a:buSzPct val="100000"/>
        <a:buFont typeface="Symbol"/>
        <a:buChar char="·"/>
        <a:defRPr sz="1400" b="0">
          <a:solidFill>
            <a:srgbClr val="53565A"/>
          </a:solidFill>
          <a:latin typeface="+mn-lt"/>
          <a:ea typeface="+mn-ea"/>
          <a:cs typeface="+mn-cs"/>
        </a:defRPr>
      </a:lvl5pPr>
      <a:lvl6pPr marL="1028700" indent="-171450" algn="l" defTabSz="1838325" rtl="0" eaLnBrk="1" fontAlgn="base" hangingPunct="1">
        <a:spcBef>
          <a:spcPct val="25000"/>
        </a:spcBef>
        <a:spcAft>
          <a:spcPct val="0"/>
        </a:spcAft>
        <a:buClr>
          <a:srgbClr val="97999B"/>
        </a:buClr>
        <a:buSzPct val="100000"/>
        <a:buFont typeface="Arial"/>
        <a:buChar char="–"/>
        <a:defRPr sz="1400" b="0">
          <a:solidFill>
            <a:srgbClr val="53565A"/>
          </a:solidFill>
          <a:latin typeface="+mn-lt"/>
          <a:ea typeface="+mn-ea"/>
          <a:cs typeface="+mn-cs"/>
        </a:defRPr>
      </a:lvl6pPr>
      <a:lvl7pPr marL="1200150" indent="-171450" algn="l" defTabSz="1838325" rtl="0" eaLnBrk="1" fontAlgn="base" hangingPunct="1">
        <a:spcBef>
          <a:spcPct val="25000"/>
        </a:spcBef>
        <a:spcAft>
          <a:spcPct val="0"/>
        </a:spcAft>
        <a:buClr>
          <a:srgbClr val="97999B"/>
        </a:buClr>
        <a:buSzPct val="100000"/>
        <a:buFont typeface="Symbol"/>
        <a:buChar char="·"/>
        <a:defRPr sz="1400" b="0">
          <a:solidFill>
            <a:srgbClr val="53565A"/>
          </a:solidFill>
          <a:latin typeface="+mn-lt"/>
          <a:ea typeface="+mn-ea"/>
          <a:cs typeface="+mn-cs"/>
        </a:defRPr>
      </a:lvl7pPr>
      <a:lvl8pPr marL="1371600" indent="-171450" algn="l" defTabSz="1838325" rtl="0" eaLnBrk="1" fontAlgn="base" hangingPunct="1">
        <a:spcBef>
          <a:spcPct val="25000"/>
        </a:spcBef>
        <a:spcAft>
          <a:spcPct val="0"/>
        </a:spcAft>
        <a:buClr>
          <a:srgbClr val="97999B"/>
        </a:buClr>
        <a:buSzPct val="100000"/>
        <a:buFont typeface="Arial"/>
        <a:buChar char="–"/>
        <a:defRPr sz="1400" b="0">
          <a:solidFill>
            <a:srgbClr val="53565A"/>
          </a:solidFill>
          <a:latin typeface="+mn-lt"/>
          <a:ea typeface="+mn-ea"/>
          <a:cs typeface="+mn-cs"/>
        </a:defRPr>
      </a:lvl8pPr>
      <a:lvl9pPr marL="1543050" indent="-171450" algn="l" defTabSz="1838325" rtl="0" eaLnBrk="1" fontAlgn="base" hangingPunct="1">
        <a:spcBef>
          <a:spcPct val="25000"/>
        </a:spcBef>
        <a:spcAft>
          <a:spcPct val="0"/>
        </a:spcAft>
        <a:buClr>
          <a:srgbClr val="97999B"/>
        </a:buClr>
        <a:buSzPct val="100000"/>
        <a:buFont typeface="Symbol"/>
        <a:buChar char="·"/>
        <a:defRPr sz="1400" b="0">
          <a:solidFill>
            <a:srgbClr val="53565A"/>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8" name="Line 14"/>
          <p:cNvSpPr>
            <a:spLocks noChangeShapeType="1"/>
          </p:cNvSpPr>
          <p:nvPr/>
        </p:nvSpPr>
        <p:spPr bwMode="auto">
          <a:xfrm>
            <a:off x="134815" y="457200"/>
            <a:ext cx="8862646" cy="0"/>
          </a:xfrm>
          <a:prstGeom prst="line">
            <a:avLst/>
          </a:prstGeom>
          <a:noFill/>
          <a:ln w="6350">
            <a:solidFill>
              <a:schemeClr val="accent6"/>
            </a:solidFill>
            <a:round/>
            <a:headEnd/>
            <a:tailEnd/>
          </a:ln>
          <a:extLst>
            <a:ext uri="{909E8E84-426E-40DD-AFC4-6F175D3DCCD1}">
              <a14:hiddenFill xmlns:a14="http://schemas.microsoft.com/office/drawing/2010/main" xmlns="">
                <a:noFill/>
              </a14:hiddenFill>
            </a:ext>
          </a:extLst>
        </p:spPr>
        <p:txBody>
          <a:bodyPr/>
          <a:lstStyle/>
          <a:p>
            <a:pPr algn="ctr" fontAlgn="base">
              <a:spcBef>
                <a:spcPct val="0"/>
              </a:spcBef>
              <a:spcAft>
                <a:spcPct val="0"/>
              </a:spcAft>
            </a:pPr>
            <a:endParaRPr lang="en-US" sz="1400" dirty="0">
              <a:solidFill>
                <a:srgbClr val="53565A"/>
              </a:solidFill>
              <a:ea typeface="ヒラギノ角ゴ Pro W3" pitchFamily="124" charset="-128"/>
            </a:endParaRPr>
          </a:p>
        </p:txBody>
      </p:sp>
      <p:sp>
        <p:nvSpPr>
          <p:cNvPr id="1026" name="Rectangle 84"/>
          <p:cNvSpPr>
            <a:spLocks noGrp="1" noChangeArrowheads="1"/>
          </p:cNvSpPr>
          <p:nvPr>
            <p:ph type="body" idx="1"/>
          </p:nvPr>
        </p:nvSpPr>
        <p:spPr bwMode="gray">
          <a:xfrm>
            <a:off x="140677" y="1295400"/>
            <a:ext cx="8862646" cy="4876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dirty="0" smtClean="0"/>
              <a:t>Click to edit Master text styles</a:t>
            </a:r>
          </a:p>
          <a:p>
            <a:pPr lvl="1"/>
            <a:r>
              <a:rPr lang="en-US" dirty="0" smtClean="0"/>
              <a:t>Bullet level 2</a:t>
            </a:r>
          </a:p>
          <a:p>
            <a:pPr lvl="2"/>
            <a:r>
              <a:rPr lang="en-US" dirty="0" smtClean="0"/>
              <a:t>Bullet level 3</a:t>
            </a:r>
          </a:p>
          <a:p>
            <a:pPr lvl="3"/>
            <a:r>
              <a:rPr lang="en-US" dirty="0" smtClean="0"/>
              <a:t>Bullet level 4</a:t>
            </a:r>
          </a:p>
          <a:p>
            <a:pPr lvl="4"/>
            <a:r>
              <a:rPr lang="en-US" dirty="0" smtClean="0"/>
              <a:t>Bullet level 5</a:t>
            </a:r>
          </a:p>
          <a:p>
            <a:pPr lvl="5"/>
            <a:r>
              <a:rPr lang="en-US" dirty="0" smtClean="0"/>
              <a:t>Bullet level 6</a:t>
            </a:r>
          </a:p>
          <a:p>
            <a:pPr lvl="6"/>
            <a:r>
              <a:rPr lang="en-US" dirty="0" smtClean="0"/>
              <a:t>Bullet level 7</a:t>
            </a:r>
          </a:p>
          <a:p>
            <a:pPr lvl="7"/>
            <a:r>
              <a:rPr lang="en-US" dirty="0" smtClean="0"/>
              <a:t>Bullet level 8</a:t>
            </a:r>
          </a:p>
          <a:p>
            <a:pPr lvl="8"/>
            <a:r>
              <a:rPr lang="en-US" dirty="0" smtClean="0"/>
              <a:t>Bullet level 9</a:t>
            </a:r>
            <a:endParaRPr lang="en-US" dirty="0"/>
          </a:p>
        </p:txBody>
      </p:sp>
      <p:sp>
        <p:nvSpPr>
          <p:cNvPr id="1027" name="Line 11"/>
          <p:cNvSpPr>
            <a:spLocks noChangeShapeType="1"/>
          </p:cNvSpPr>
          <p:nvPr/>
        </p:nvSpPr>
        <p:spPr bwMode="auto">
          <a:xfrm>
            <a:off x="134815" y="6400800"/>
            <a:ext cx="8862646" cy="0"/>
          </a:xfrm>
          <a:prstGeom prst="line">
            <a:avLst/>
          </a:prstGeom>
          <a:noFill/>
          <a:ln w="6350">
            <a:solidFill>
              <a:schemeClr val="accent6"/>
            </a:solidFill>
            <a:round/>
            <a:headEnd/>
            <a:tailEnd/>
          </a:ln>
          <a:extLst>
            <a:ext uri="{909E8E84-426E-40DD-AFC4-6F175D3DCCD1}">
              <a14:hiddenFill xmlns:a14="http://schemas.microsoft.com/office/drawing/2010/main" xmlns="">
                <a:noFill/>
              </a14:hiddenFill>
            </a:ext>
          </a:extLst>
        </p:spPr>
        <p:txBody>
          <a:bodyPr/>
          <a:lstStyle/>
          <a:p>
            <a:pPr algn="ctr" fontAlgn="base">
              <a:spcBef>
                <a:spcPct val="0"/>
              </a:spcBef>
              <a:spcAft>
                <a:spcPct val="0"/>
              </a:spcAft>
            </a:pPr>
            <a:endParaRPr lang="en-US" sz="1400" dirty="0">
              <a:solidFill>
                <a:srgbClr val="53565A"/>
              </a:solidFill>
              <a:ea typeface="ヒラギノ角ゴ Pro W3" pitchFamily="124" charset="-128"/>
            </a:endParaRPr>
          </a:p>
        </p:txBody>
      </p:sp>
      <p:pic>
        <p:nvPicPr>
          <p:cNvPr id="1030" name="Picture 9" descr="citi-r_2c-blu_pos_rgb"/>
          <p:cNvPicPr>
            <a:picLocks noChangeAspect="1" noChangeArrowheads="1"/>
          </p:cNvPicPr>
          <p:nvPr/>
        </p:nvPicPr>
        <p:blipFill>
          <a:blip r:embed="rId11" cstate="print">
            <a:extLst>
              <a:ext uri="{28A0092B-C50C-407E-A947-70E740481C1C}">
                <a14:useLocalDpi xmlns:a14="http://schemas.microsoft.com/office/drawing/2010/main" xmlns="" val="0"/>
              </a:ext>
            </a:extLst>
          </a:blip>
          <a:srcRect/>
          <a:stretch>
            <a:fillRect/>
          </a:stretch>
        </p:blipFill>
        <p:spPr bwMode="auto">
          <a:xfrm>
            <a:off x="8636979" y="6569075"/>
            <a:ext cx="438150" cy="273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29" name="Title 1"/>
          <p:cNvSpPr>
            <a:spLocks noGrp="1" noChangeArrowheads="1"/>
          </p:cNvSpPr>
          <p:nvPr>
            <p:ph type="title"/>
          </p:nvPr>
        </p:nvSpPr>
        <p:spPr bwMode="gray">
          <a:xfrm>
            <a:off x="140692" y="60326"/>
            <a:ext cx="8859715" cy="377825"/>
          </a:xfrm>
          <a:prstGeom prst="rect">
            <a:avLst/>
          </a:prstGeom>
          <a:solidFill>
            <a:schemeClr val="bg1"/>
          </a:solidFill>
          <a:ln w="12700">
            <a:solidFill>
              <a:schemeClr val="bg1"/>
            </a:solidFill>
            <a:miter lim="800000"/>
            <a:headEnd/>
            <a:tailEnd/>
          </a:ln>
        </p:spPr>
        <p:txBody>
          <a:bodyPr vert="horz" wrap="square" lIns="0" tIns="0" rIns="0" bIns="0" numCol="1" anchor="t" anchorCtr="0" compatLnSpc="1">
            <a:prstTxWarp prst="textNoShape">
              <a:avLst/>
            </a:prstTxWarp>
            <a:spAutoFit/>
          </a:bodyPr>
          <a:lstStyle/>
          <a:p>
            <a:pPr lvl="0"/>
            <a:r>
              <a:rPr lang="en-US" dirty="0" smtClean="0"/>
              <a:t>Click to edit Master title style</a:t>
            </a:r>
          </a:p>
        </p:txBody>
      </p:sp>
    </p:spTree>
    <p:extLst>
      <p:ext uri="{BB962C8B-B14F-4D97-AF65-F5344CB8AC3E}">
        <p14:creationId xmlns:p14="http://schemas.microsoft.com/office/powerpoint/2010/main" xmlns="" val="3587517939"/>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Lst>
  <p:timing>
    <p:tnLst>
      <p:par>
        <p:cTn id="1" dur="indefinite" restart="never" nodeType="tmRoot"/>
      </p:par>
    </p:tnLst>
  </p:timing>
  <p:hf hdr="0"/>
  <p:txStyles>
    <p:titleStyle>
      <a:lvl1pPr algn="l" rtl="0" eaLnBrk="1" fontAlgn="base" hangingPunct="1">
        <a:spcBef>
          <a:spcPct val="0"/>
        </a:spcBef>
        <a:spcAft>
          <a:spcPct val="0"/>
        </a:spcAft>
        <a:defRPr sz="2400">
          <a:solidFill>
            <a:schemeClr val="accent1"/>
          </a:solidFill>
          <a:latin typeface="+mj-lt"/>
          <a:ea typeface="+mj-ea"/>
          <a:cs typeface="+mj-cs"/>
        </a:defRPr>
      </a:lvl1pPr>
      <a:lvl2pPr algn="l" rtl="0" eaLnBrk="1" fontAlgn="base" hangingPunct="1">
        <a:spcBef>
          <a:spcPct val="0"/>
        </a:spcBef>
        <a:spcAft>
          <a:spcPct val="0"/>
        </a:spcAft>
        <a:defRPr sz="2400">
          <a:solidFill>
            <a:schemeClr val="accent1"/>
          </a:solidFill>
          <a:latin typeface="Arial" pitchFamily="34" charset="0"/>
          <a:ea typeface="STKaiti" pitchFamily="2" charset="-122"/>
          <a:cs typeface="Geneva" pitchFamily="34" charset="0"/>
        </a:defRPr>
      </a:lvl2pPr>
      <a:lvl3pPr algn="l" rtl="0" eaLnBrk="1" fontAlgn="base" hangingPunct="1">
        <a:spcBef>
          <a:spcPct val="0"/>
        </a:spcBef>
        <a:spcAft>
          <a:spcPct val="0"/>
        </a:spcAft>
        <a:defRPr sz="2400">
          <a:solidFill>
            <a:schemeClr val="accent1"/>
          </a:solidFill>
          <a:latin typeface="Arial" pitchFamily="34" charset="0"/>
          <a:ea typeface="STKaiti" pitchFamily="2" charset="-122"/>
          <a:cs typeface="Geneva" pitchFamily="34" charset="0"/>
        </a:defRPr>
      </a:lvl3pPr>
      <a:lvl4pPr algn="l" rtl="0" eaLnBrk="1" fontAlgn="base" hangingPunct="1">
        <a:spcBef>
          <a:spcPct val="0"/>
        </a:spcBef>
        <a:spcAft>
          <a:spcPct val="0"/>
        </a:spcAft>
        <a:defRPr sz="2400">
          <a:solidFill>
            <a:schemeClr val="accent1"/>
          </a:solidFill>
          <a:latin typeface="Arial" pitchFamily="34" charset="0"/>
          <a:ea typeface="STKaiti" pitchFamily="2" charset="-122"/>
          <a:cs typeface="Geneva" pitchFamily="34" charset="0"/>
        </a:defRPr>
      </a:lvl4pPr>
      <a:lvl5pPr algn="l" rtl="0" eaLnBrk="1" fontAlgn="base" hangingPunct="1">
        <a:spcBef>
          <a:spcPct val="0"/>
        </a:spcBef>
        <a:spcAft>
          <a:spcPct val="0"/>
        </a:spcAft>
        <a:defRPr sz="2400">
          <a:solidFill>
            <a:schemeClr val="accent1"/>
          </a:solidFill>
          <a:latin typeface="Arial" pitchFamily="34" charset="0"/>
          <a:ea typeface="STKaiti" pitchFamily="2" charset="-122"/>
          <a:cs typeface="Geneva" pitchFamily="34" charset="0"/>
        </a:defRPr>
      </a:lvl5pPr>
      <a:lvl6pPr marL="457200" algn="l" rtl="0" eaLnBrk="1" fontAlgn="base" hangingPunct="1">
        <a:spcBef>
          <a:spcPct val="0"/>
        </a:spcBef>
        <a:spcAft>
          <a:spcPct val="0"/>
        </a:spcAft>
        <a:defRPr sz="2400">
          <a:solidFill>
            <a:schemeClr val="accent1"/>
          </a:solidFill>
          <a:latin typeface="Arial" pitchFamily="34" charset="0"/>
          <a:ea typeface="ヒラギノ角ゴ Pro W3" pitchFamily="124" charset="-128"/>
          <a:cs typeface="Geneva" pitchFamily="34" charset="0"/>
        </a:defRPr>
      </a:lvl6pPr>
      <a:lvl7pPr marL="914400" algn="l" rtl="0" eaLnBrk="1" fontAlgn="base" hangingPunct="1">
        <a:spcBef>
          <a:spcPct val="0"/>
        </a:spcBef>
        <a:spcAft>
          <a:spcPct val="0"/>
        </a:spcAft>
        <a:defRPr sz="2400">
          <a:solidFill>
            <a:schemeClr val="accent1"/>
          </a:solidFill>
          <a:latin typeface="Arial" pitchFamily="34" charset="0"/>
          <a:ea typeface="ヒラギノ角ゴ Pro W3" pitchFamily="124" charset="-128"/>
          <a:cs typeface="Geneva" pitchFamily="34" charset="0"/>
        </a:defRPr>
      </a:lvl7pPr>
      <a:lvl8pPr marL="1371600" algn="l" rtl="0" eaLnBrk="1" fontAlgn="base" hangingPunct="1">
        <a:spcBef>
          <a:spcPct val="0"/>
        </a:spcBef>
        <a:spcAft>
          <a:spcPct val="0"/>
        </a:spcAft>
        <a:defRPr sz="2400">
          <a:solidFill>
            <a:schemeClr val="accent1"/>
          </a:solidFill>
          <a:latin typeface="Arial" pitchFamily="34" charset="0"/>
          <a:ea typeface="ヒラギノ角ゴ Pro W3" pitchFamily="124" charset="-128"/>
          <a:cs typeface="Geneva" pitchFamily="34" charset="0"/>
        </a:defRPr>
      </a:lvl8pPr>
      <a:lvl9pPr marL="1828800" algn="l" rtl="0" eaLnBrk="1" fontAlgn="base" hangingPunct="1">
        <a:spcBef>
          <a:spcPct val="0"/>
        </a:spcBef>
        <a:spcAft>
          <a:spcPct val="0"/>
        </a:spcAft>
        <a:defRPr sz="2400">
          <a:solidFill>
            <a:schemeClr val="accent1"/>
          </a:solidFill>
          <a:latin typeface="Arial" pitchFamily="34" charset="0"/>
          <a:ea typeface="ヒラギノ角ゴ Pro W3" pitchFamily="124" charset="-128"/>
          <a:cs typeface="Geneva" pitchFamily="34" charset="0"/>
        </a:defRPr>
      </a:lvl9pPr>
    </p:titleStyle>
    <p:bodyStyle>
      <a:lvl1pPr marL="171450" indent="-171450" algn="l" defTabSz="1838325" rtl="0" eaLnBrk="1" fontAlgn="base" hangingPunct="1">
        <a:spcBef>
          <a:spcPct val="75000"/>
        </a:spcBef>
        <a:spcAft>
          <a:spcPct val="0"/>
        </a:spcAft>
        <a:buClr>
          <a:srgbClr val="97999B"/>
        </a:buClr>
        <a:buSzPct val="100000"/>
        <a:buFont typeface="Symbol"/>
        <a:buChar char="·"/>
        <a:defRPr sz="1400" b="0">
          <a:solidFill>
            <a:srgbClr val="53565A"/>
          </a:solidFill>
          <a:latin typeface="+mn-lt"/>
          <a:ea typeface="+mn-ea"/>
          <a:cs typeface="+mn-cs"/>
        </a:defRPr>
      </a:lvl1pPr>
      <a:lvl2pPr marL="342900" indent="-171450" algn="l" defTabSz="1838325" rtl="0" eaLnBrk="1" fontAlgn="base" hangingPunct="1">
        <a:spcBef>
          <a:spcPct val="25000"/>
        </a:spcBef>
        <a:spcAft>
          <a:spcPct val="0"/>
        </a:spcAft>
        <a:buClr>
          <a:srgbClr val="97999B"/>
        </a:buClr>
        <a:buSzPct val="100000"/>
        <a:buFont typeface="Arial"/>
        <a:buChar char="–"/>
        <a:defRPr sz="1400" b="0">
          <a:solidFill>
            <a:srgbClr val="53565A"/>
          </a:solidFill>
          <a:latin typeface="+mn-lt"/>
          <a:ea typeface="+mn-ea"/>
          <a:cs typeface="+mn-cs"/>
        </a:defRPr>
      </a:lvl2pPr>
      <a:lvl3pPr marL="514350" indent="-171450" algn="l" defTabSz="1838325" rtl="0" eaLnBrk="1" fontAlgn="base" hangingPunct="1">
        <a:spcBef>
          <a:spcPct val="25000"/>
        </a:spcBef>
        <a:spcAft>
          <a:spcPct val="0"/>
        </a:spcAft>
        <a:buClr>
          <a:srgbClr val="97999B"/>
        </a:buClr>
        <a:buSzPct val="100000"/>
        <a:buFont typeface="Symbol"/>
        <a:buChar char="·"/>
        <a:defRPr sz="1400" b="0">
          <a:solidFill>
            <a:srgbClr val="53565A"/>
          </a:solidFill>
          <a:latin typeface="+mn-lt"/>
          <a:ea typeface="+mn-ea"/>
          <a:cs typeface="+mn-cs"/>
        </a:defRPr>
      </a:lvl3pPr>
      <a:lvl4pPr marL="685800" indent="-171450" algn="l" defTabSz="1838325" rtl="0" eaLnBrk="1" fontAlgn="base" hangingPunct="1">
        <a:spcBef>
          <a:spcPct val="25000"/>
        </a:spcBef>
        <a:spcAft>
          <a:spcPct val="0"/>
        </a:spcAft>
        <a:buClr>
          <a:srgbClr val="97999B"/>
        </a:buClr>
        <a:buSzPct val="100000"/>
        <a:buFont typeface="Arial"/>
        <a:buChar char="–"/>
        <a:defRPr sz="1400" b="0">
          <a:solidFill>
            <a:srgbClr val="53565A"/>
          </a:solidFill>
          <a:latin typeface="+mn-lt"/>
          <a:ea typeface="+mn-ea"/>
          <a:cs typeface="+mn-cs"/>
        </a:defRPr>
      </a:lvl4pPr>
      <a:lvl5pPr marL="857250" indent="-171450" algn="l" defTabSz="1838325" rtl="0" eaLnBrk="1" fontAlgn="base" hangingPunct="1">
        <a:spcBef>
          <a:spcPct val="25000"/>
        </a:spcBef>
        <a:spcAft>
          <a:spcPct val="0"/>
        </a:spcAft>
        <a:buClr>
          <a:srgbClr val="97999B"/>
        </a:buClr>
        <a:buSzPct val="100000"/>
        <a:buFont typeface="Symbol"/>
        <a:buChar char="·"/>
        <a:defRPr sz="1400" b="0">
          <a:solidFill>
            <a:srgbClr val="53565A"/>
          </a:solidFill>
          <a:latin typeface="+mn-lt"/>
          <a:ea typeface="+mn-ea"/>
          <a:cs typeface="+mn-cs"/>
        </a:defRPr>
      </a:lvl5pPr>
      <a:lvl6pPr marL="1028700" indent="-171450" algn="l" defTabSz="1838325" rtl="0" eaLnBrk="1" fontAlgn="base" hangingPunct="1">
        <a:spcBef>
          <a:spcPct val="25000"/>
        </a:spcBef>
        <a:spcAft>
          <a:spcPct val="0"/>
        </a:spcAft>
        <a:buClr>
          <a:srgbClr val="97999B"/>
        </a:buClr>
        <a:buSzPct val="100000"/>
        <a:buFont typeface="Arial"/>
        <a:buChar char="–"/>
        <a:defRPr sz="1400" b="0">
          <a:solidFill>
            <a:srgbClr val="53565A"/>
          </a:solidFill>
          <a:latin typeface="+mn-lt"/>
          <a:ea typeface="+mn-ea"/>
          <a:cs typeface="+mn-cs"/>
        </a:defRPr>
      </a:lvl6pPr>
      <a:lvl7pPr marL="1200150" indent="-171450" algn="l" defTabSz="1838325" rtl="0" eaLnBrk="1" fontAlgn="base" hangingPunct="1">
        <a:spcBef>
          <a:spcPct val="25000"/>
        </a:spcBef>
        <a:spcAft>
          <a:spcPct val="0"/>
        </a:spcAft>
        <a:buClr>
          <a:srgbClr val="97999B"/>
        </a:buClr>
        <a:buSzPct val="100000"/>
        <a:buFont typeface="Symbol"/>
        <a:buChar char="·"/>
        <a:defRPr sz="1400" b="0">
          <a:solidFill>
            <a:srgbClr val="53565A"/>
          </a:solidFill>
          <a:latin typeface="+mn-lt"/>
          <a:ea typeface="+mn-ea"/>
          <a:cs typeface="+mn-cs"/>
        </a:defRPr>
      </a:lvl7pPr>
      <a:lvl8pPr marL="1371600" indent="-171450" algn="l" defTabSz="1838325" rtl="0" eaLnBrk="1" fontAlgn="base" hangingPunct="1">
        <a:spcBef>
          <a:spcPct val="25000"/>
        </a:spcBef>
        <a:spcAft>
          <a:spcPct val="0"/>
        </a:spcAft>
        <a:buClr>
          <a:srgbClr val="97999B"/>
        </a:buClr>
        <a:buSzPct val="100000"/>
        <a:buFont typeface="Arial"/>
        <a:buChar char="–"/>
        <a:defRPr sz="1400" b="0">
          <a:solidFill>
            <a:srgbClr val="53565A"/>
          </a:solidFill>
          <a:latin typeface="+mn-lt"/>
          <a:ea typeface="+mn-ea"/>
          <a:cs typeface="+mn-cs"/>
        </a:defRPr>
      </a:lvl8pPr>
      <a:lvl9pPr marL="1543050" indent="-171450" algn="l" defTabSz="1838325" rtl="0" eaLnBrk="1" fontAlgn="base" hangingPunct="1">
        <a:spcBef>
          <a:spcPct val="25000"/>
        </a:spcBef>
        <a:spcAft>
          <a:spcPct val="0"/>
        </a:spcAft>
        <a:buClr>
          <a:srgbClr val="97999B"/>
        </a:buClr>
        <a:buSzPct val="100000"/>
        <a:buFont typeface="Symbol"/>
        <a:buChar char="·"/>
        <a:defRPr sz="1400" b="0">
          <a:solidFill>
            <a:srgbClr val="53565A"/>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84"/>
          <p:cNvSpPr>
            <a:spLocks noGrp="1" noChangeArrowheads="1"/>
          </p:cNvSpPr>
          <p:nvPr>
            <p:ph type="body" idx="1"/>
          </p:nvPr>
        </p:nvSpPr>
        <p:spPr bwMode="gray">
          <a:xfrm>
            <a:off x="140677" y="1295400"/>
            <a:ext cx="8862646" cy="4876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7" name="Line 3"/>
          <p:cNvSpPr>
            <a:spLocks noChangeShapeType="1"/>
          </p:cNvSpPr>
          <p:nvPr/>
        </p:nvSpPr>
        <p:spPr bwMode="auto">
          <a:xfrm>
            <a:off x="140677" y="6400800"/>
            <a:ext cx="8862646" cy="0"/>
          </a:xfrm>
          <a:prstGeom prst="line">
            <a:avLst/>
          </a:prstGeom>
          <a:noFill/>
          <a:ln w="6350">
            <a:solidFill>
              <a:schemeClr val="tx2"/>
            </a:solidFill>
            <a:round/>
            <a:headEnd/>
            <a:tailEnd/>
          </a:ln>
          <a:extLst>
            <a:ext uri="{909E8E84-426E-40DD-AFC4-6F175D3DCCD1}">
              <a14:hiddenFill xmlns:a14="http://schemas.microsoft.com/office/drawing/2010/main" xmlns="">
                <a:noFill/>
              </a14:hiddenFill>
            </a:ext>
          </a:extLst>
        </p:spPr>
        <p:txBody>
          <a:bodyPr/>
          <a:lstStyle/>
          <a:p>
            <a:pPr algn="ctr" fontAlgn="base">
              <a:spcBef>
                <a:spcPct val="0"/>
              </a:spcBef>
              <a:spcAft>
                <a:spcPct val="0"/>
              </a:spcAft>
            </a:pPr>
            <a:endParaRPr lang="en-GB" sz="1400" dirty="0" smtClean="0">
              <a:solidFill>
                <a:srgbClr val="53565A"/>
              </a:solidFill>
            </a:endParaRPr>
          </a:p>
        </p:txBody>
      </p:sp>
      <p:sp>
        <p:nvSpPr>
          <p:cNvPr id="1028" name="Line 4"/>
          <p:cNvSpPr>
            <a:spLocks noChangeShapeType="1"/>
          </p:cNvSpPr>
          <p:nvPr/>
        </p:nvSpPr>
        <p:spPr bwMode="auto">
          <a:xfrm>
            <a:off x="140677" y="457200"/>
            <a:ext cx="8862646" cy="0"/>
          </a:xfrm>
          <a:prstGeom prst="line">
            <a:avLst/>
          </a:prstGeom>
          <a:noFill/>
          <a:ln w="6350">
            <a:solidFill>
              <a:schemeClr val="tx2"/>
            </a:solidFill>
            <a:round/>
            <a:headEnd/>
            <a:tailEnd/>
          </a:ln>
          <a:extLst>
            <a:ext uri="{909E8E84-426E-40DD-AFC4-6F175D3DCCD1}">
              <a14:hiddenFill xmlns:a14="http://schemas.microsoft.com/office/drawing/2010/main" xmlns="">
                <a:noFill/>
              </a14:hiddenFill>
            </a:ext>
          </a:extLst>
        </p:spPr>
        <p:txBody>
          <a:bodyPr/>
          <a:lstStyle/>
          <a:p>
            <a:pPr algn="ctr" fontAlgn="base">
              <a:spcBef>
                <a:spcPct val="0"/>
              </a:spcBef>
              <a:spcAft>
                <a:spcPct val="0"/>
              </a:spcAft>
            </a:pPr>
            <a:endParaRPr lang="en-GB" sz="1400" dirty="0" smtClean="0">
              <a:solidFill>
                <a:srgbClr val="53565A"/>
              </a:solidFill>
            </a:endParaRPr>
          </a:p>
        </p:txBody>
      </p:sp>
      <p:sp>
        <p:nvSpPr>
          <p:cNvPr id="1029" name="Rectangle 5"/>
          <p:cNvSpPr>
            <a:spLocks noGrp="1" noChangeArrowheads="1"/>
          </p:cNvSpPr>
          <p:nvPr>
            <p:ph type="title"/>
          </p:nvPr>
        </p:nvSpPr>
        <p:spPr bwMode="gray">
          <a:xfrm>
            <a:off x="140692" y="60326"/>
            <a:ext cx="8859715" cy="377825"/>
          </a:xfrm>
          <a:prstGeom prst="rect">
            <a:avLst/>
          </a:prstGeom>
          <a:solidFill>
            <a:schemeClr val="bg1"/>
          </a:solidFill>
          <a:ln w="12700">
            <a:solidFill>
              <a:schemeClr val="bg1"/>
            </a:solidFill>
            <a:miter lim="800000"/>
            <a:headEnd/>
            <a:tailEnd/>
          </a:ln>
        </p:spPr>
        <p:txBody>
          <a:bodyPr vert="horz" wrap="square" lIns="0" tIns="0" rIns="0" bIns="0" numCol="1" anchor="t" anchorCtr="0" compatLnSpc="1">
            <a:prstTxWarp prst="textNoShape">
              <a:avLst/>
            </a:prstTxWarp>
            <a:spAutoFit/>
          </a:bodyPr>
          <a:lstStyle/>
          <a:p>
            <a:pPr lvl="0"/>
            <a:r>
              <a:rPr lang="en-US" altLang="en-US" smtClean="0"/>
              <a:t>Click to edit Master title style</a:t>
            </a:r>
          </a:p>
        </p:txBody>
      </p:sp>
      <p:pic>
        <p:nvPicPr>
          <p:cNvPr id="1030" name="Picture 6" descr="citi-r_2c-blu_pos_rgb"/>
          <p:cNvPicPr>
            <a:picLocks noChangeAspect="1" noChangeArrowheads="1"/>
          </p:cNvPicPr>
          <p:nvPr/>
        </p:nvPicPr>
        <p:blipFill>
          <a:blip r:embed="rId13" cstate="print">
            <a:extLst>
              <a:ext uri="{28A0092B-C50C-407E-A947-70E740481C1C}">
                <a14:useLocalDpi xmlns:a14="http://schemas.microsoft.com/office/drawing/2010/main" xmlns="" val="0"/>
              </a:ext>
            </a:extLst>
          </a:blip>
          <a:srcRect/>
          <a:stretch>
            <a:fillRect/>
          </a:stretch>
        </p:blipFill>
        <p:spPr bwMode="auto">
          <a:xfrm>
            <a:off x="8636979" y="6569075"/>
            <a:ext cx="438150" cy="273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200736978"/>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hf hdr="0" ftr="0" dt="0"/>
  <p:txStyles>
    <p:titleStyle>
      <a:lvl1pPr algn="l" rtl="0" eaLnBrk="0" fontAlgn="base" hangingPunct="0">
        <a:spcBef>
          <a:spcPct val="0"/>
        </a:spcBef>
        <a:spcAft>
          <a:spcPct val="0"/>
        </a:spcAft>
        <a:defRPr sz="2400">
          <a:solidFill>
            <a:schemeClr val="accent1"/>
          </a:solidFill>
          <a:latin typeface="+mj-lt"/>
          <a:ea typeface="+mj-ea"/>
          <a:cs typeface="+mj-cs"/>
        </a:defRPr>
      </a:lvl1pPr>
      <a:lvl2pPr algn="l" rtl="0" eaLnBrk="0" fontAlgn="base" hangingPunct="0">
        <a:spcBef>
          <a:spcPct val="0"/>
        </a:spcBef>
        <a:spcAft>
          <a:spcPct val="0"/>
        </a:spcAft>
        <a:defRPr sz="2400">
          <a:solidFill>
            <a:schemeClr val="accent1"/>
          </a:solidFill>
          <a:latin typeface="Arial" pitchFamily="34" charset="0"/>
          <a:ea typeface="STKaiti" pitchFamily="2" charset="-122"/>
          <a:cs typeface="Geneva" pitchFamily="34" charset="0"/>
        </a:defRPr>
      </a:lvl2pPr>
      <a:lvl3pPr algn="l" rtl="0" eaLnBrk="0" fontAlgn="base" hangingPunct="0">
        <a:spcBef>
          <a:spcPct val="0"/>
        </a:spcBef>
        <a:spcAft>
          <a:spcPct val="0"/>
        </a:spcAft>
        <a:defRPr sz="2400">
          <a:solidFill>
            <a:schemeClr val="accent1"/>
          </a:solidFill>
          <a:latin typeface="Arial" pitchFamily="34" charset="0"/>
          <a:ea typeface="STKaiti" pitchFamily="2" charset="-122"/>
          <a:cs typeface="Geneva" pitchFamily="34" charset="0"/>
        </a:defRPr>
      </a:lvl3pPr>
      <a:lvl4pPr algn="l" rtl="0" eaLnBrk="0" fontAlgn="base" hangingPunct="0">
        <a:spcBef>
          <a:spcPct val="0"/>
        </a:spcBef>
        <a:spcAft>
          <a:spcPct val="0"/>
        </a:spcAft>
        <a:defRPr sz="2400">
          <a:solidFill>
            <a:schemeClr val="accent1"/>
          </a:solidFill>
          <a:latin typeface="Arial" pitchFamily="34" charset="0"/>
          <a:ea typeface="STKaiti" pitchFamily="2" charset="-122"/>
          <a:cs typeface="Geneva" pitchFamily="34" charset="0"/>
        </a:defRPr>
      </a:lvl4pPr>
      <a:lvl5pPr algn="l" rtl="0" eaLnBrk="0" fontAlgn="base" hangingPunct="0">
        <a:spcBef>
          <a:spcPct val="0"/>
        </a:spcBef>
        <a:spcAft>
          <a:spcPct val="0"/>
        </a:spcAft>
        <a:defRPr sz="2400">
          <a:solidFill>
            <a:schemeClr val="accent1"/>
          </a:solidFill>
          <a:latin typeface="Arial" pitchFamily="34" charset="0"/>
          <a:ea typeface="STKaiti" pitchFamily="2" charset="-122"/>
          <a:cs typeface="Geneva" pitchFamily="34" charset="0"/>
        </a:defRPr>
      </a:lvl5pPr>
      <a:lvl6pPr marL="457200" algn="l" rtl="0" fontAlgn="base">
        <a:spcBef>
          <a:spcPct val="0"/>
        </a:spcBef>
        <a:spcAft>
          <a:spcPct val="0"/>
        </a:spcAft>
        <a:defRPr sz="2400">
          <a:solidFill>
            <a:schemeClr val="accent1"/>
          </a:solidFill>
          <a:latin typeface="Arial" pitchFamily="34" charset="0"/>
          <a:ea typeface="STKaiti" pitchFamily="2" charset="-122"/>
          <a:cs typeface="Geneva" pitchFamily="34" charset="0"/>
        </a:defRPr>
      </a:lvl6pPr>
      <a:lvl7pPr marL="914400" algn="l" rtl="0" fontAlgn="base">
        <a:spcBef>
          <a:spcPct val="0"/>
        </a:spcBef>
        <a:spcAft>
          <a:spcPct val="0"/>
        </a:spcAft>
        <a:defRPr sz="2400">
          <a:solidFill>
            <a:schemeClr val="accent1"/>
          </a:solidFill>
          <a:latin typeface="Arial" pitchFamily="34" charset="0"/>
          <a:ea typeface="STKaiti" pitchFamily="2" charset="-122"/>
          <a:cs typeface="Geneva" pitchFamily="34" charset="0"/>
        </a:defRPr>
      </a:lvl7pPr>
      <a:lvl8pPr marL="1371600" algn="l" rtl="0" fontAlgn="base">
        <a:spcBef>
          <a:spcPct val="0"/>
        </a:spcBef>
        <a:spcAft>
          <a:spcPct val="0"/>
        </a:spcAft>
        <a:defRPr sz="2400">
          <a:solidFill>
            <a:schemeClr val="accent1"/>
          </a:solidFill>
          <a:latin typeface="Arial" pitchFamily="34" charset="0"/>
          <a:ea typeface="STKaiti" pitchFamily="2" charset="-122"/>
          <a:cs typeface="Geneva" pitchFamily="34" charset="0"/>
        </a:defRPr>
      </a:lvl8pPr>
      <a:lvl9pPr marL="1828800" algn="l" rtl="0" fontAlgn="base">
        <a:spcBef>
          <a:spcPct val="0"/>
        </a:spcBef>
        <a:spcAft>
          <a:spcPct val="0"/>
        </a:spcAft>
        <a:defRPr sz="2400">
          <a:solidFill>
            <a:schemeClr val="accent1"/>
          </a:solidFill>
          <a:latin typeface="Arial" pitchFamily="34" charset="0"/>
          <a:ea typeface="STKaiti" pitchFamily="2" charset="-122"/>
          <a:cs typeface="Geneva" pitchFamily="34" charset="0"/>
        </a:defRPr>
      </a:lvl9pPr>
    </p:titleStyle>
    <p:bodyStyle>
      <a:lvl1pPr marL="171450" indent="-171450" algn="l" defTabSz="1838325" rtl="0" eaLnBrk="0" fontAlgn="base" hangingPunct="0">
        <a:spcBef>
          <a:spcPct val="75000"/>
        </a:spcBef>
        <a:spcAft>
          <a:spcPct val="0"/>
        </a:spcAft>
        <a:buClr>
          <a:schemeClr val="tx2"/>
        </a:buClr>
        <a:buFont typeface="Symbol" pitchFamily="18" charset="2"/>
        <a:buChar char="·"/>
        <a:defRPr sz="1400">
          <a:solidFill>
            <a:srgbClr val="53565A"/>
          </a:solidFill>
          <a:latin typeface="+mn-lt"/>
          <a:ea typeface="+mn-ea"/>
          <a:cs typeface="+mn-cs"/>
        </a:defRPr>
      </a:lvl1pPr>
      <a:lvl2pPr marL="344488" indent="-171450" algn="l" defTabSz="1838325" rtl="0" eaLnBrk="0" fontAlgn="base" hangingPunct="0">
        <a:spcBef>
          <a:spcPct val="25000"/>
        </a:spcBef>
        <a:spcAft>
          <a:spcPct val="0"/>
        </a:spcAft>
        <a:buClr>
          <a:schemeClr val="tx2"/>
        </a:buClr>
        <a:buFont typeface="Arial" pitchFamily="34" charset="0"/>
        <a:buChar char="–"/>
        <a:defRPr sz="1400">
          <a:solidFill>
            <a:srgbClr val="53565A"/>
          </a:solidFill>
          <a:latin typeface="+mn-lt"/>
          <a:ea typeface="+mn-ea"/>
          <a:cs typeface="+mn-cs"/>
        </a:defRPr>
      </a:lvl2pPr>
      <a:lvl3pPr marL="517525" indent="-171450" algn="l" defTabSz="1838325" rtl="0" eaLnBrk="0" fontAlgn="base" hangingPunct="0">
        <a:spcBef>
          <a:spcPct val="25000"/>
        </a:spcBef>
        <a:spcAft>
          <a:spcPct val="0"/>
        </a:spcAft>
        <a:buClr>
          <a:schemeClr val="tx2"/>
        </a:buClr>
        <a:buFont typeface="Symbol" pitchFamily="18" charset="2"/>
        <a:buChar char="·"/>
        <a:defRPr sz="1400">
          <a:solidFill>
            <a:srgbClr val="53565A"/>
          </a:solidFill>
          <a:latin typeface="+mn-lt"/>
          <a:ea typeface="+mn-ea"/>
          <a:cs typeface="+mn-cs"/>
        </a:defRPr>
      </a:lvl3pPr>
      <a:lvl4pPr marL="685800" indent="-166688" algn="l" defTabSz="1838325" rtl="0" eaLnBrk="0" fontAlgn="base" hangingPunct="0">
        <a:spcBef>
          <a:spcPct val="25000"/>
        </a:spcBef>
        <a:spcAft>
          <a:spcPct val="0"/>
        </a:spcAft>
        <a:buClr>
          <a:schemeClr val="tx2"/>
        </a:buClr>
        <a:buFont typeface="Arial" pitchFamily="34" charset="0"/>
        <a:buChar char="–"/>
        <a:defRPr sz="1400">
          <a:solidFill>
            <a:srgbClr val="53565A"/>
          </a:solidFill>
          <a:latin typeface="+mn-lt"/>
          <a:ea typeface="+mn-ea"/>
          <a:cs typeface="+mn-cs"/>
        </a:defRPr>
      </a:lvl4pPr>
      <a:lvl5pPr marL="852488" indent="-165100" algn="l" defTabSz="1838325" rtl="0" eaLnBrk="0" fontAlgn="base" hangingPunct="0">
        <a:spcBef>
          <a:spcPct val="25000"/>
        </a:spcBef>
        <a:spcAft>
          <a:spcPct val="0"/>
        </a:spcAft>
        <a:buClr>
          <a:schemeClr val="tx2"/>
        </a:buClr>
        <a:buFont typeface="Symbol" pitchFamily="18" charset="2"/>
        <a:buChar char="·"/>
        <a:defRPr sz="1400">
          <a:solidFill>
            <a:srgbClr val="53565A"/>
          </a:solidFill>
          <a:latin typeface="+mn-lt"/>
          <a:ea typeface="+mn-ea"/>
          <a:cs typeface="+mn-cs"/>
        </a:defRPr>
      </a:lvl5pPr>
      <a:lvl6pPr marL="1309688" indent="-165100" algn="l" defTabSz="1838325" rtl="0" fontAlgn="base">
        <a:spcBef>
          <a:spcPct val="25000"/>
        </a:spcBef>
        <a:spcAft>
          <a:spcPct val="0"/>
        </a:spcAft>
        <a:buClr>
          <a:schemeClr val="tx2"/>
        </a:buClr>
        <a:buFont typeface="Symbol" pitchFamily="18" charset="2"/>
        <a:buChar char="·"/>
        <a:defRPr sz="1400">
          <a:solidFill>
            <a:srgbClr val="53565A"/>
          </a:solidFill>
          <a:latin typeface="+mn-lt"/>
          <a:ea typeface="+mn-ea"/>
          <a:cs typeface="+mn-cs"/>
        </a:defRPr>
      </a:lvl6pPr>
      <a:lvl7pPr marL="1766888" indent="-165100" algn="l" defTabSz="1838325" rtl="0" fontAlgn="base">
        <a:spcBef>
          <a:spcPct val="25000"/>
        </a:spcBef>
        <a:spcAft>
          <a:spcPct val="0"/>
        </a:spcAft>
        <a:buClr>
          <a:schemeClr val="tx2"/>
        </a:buClr>
        <a:buFont typeface="Symbol" pitchFamily="18" charset="2"/>
        <a:buChar char="·"/>
        <a:defRPr sz="1400">
          <a:solidFill>
            <a:srgbClr val="53565A"/>
          </a:solidFill>
          <a:latin typeface="+mn-lt"/>
          <a:ea typeface="+mn-ea"/>
          <a:cs typeface="+mn-cs"/>
        </a:defRPr>
      </a:lvl7pPr>
      <a:lvl8pPr marL="2224088" indent="-165100" algn="l" defTabSz="1838325" rtl="0" fontAlgn="base">
        <a:spcBef>
          <a:spcPct val="25000"/>
        </a:spcBef>
        <a:spcAft>
          <a:spcPct val="0"/>
        </a:spcAft>
        <a:buClr>
          <a:schemeClr val="tx2"/>
        </a:buClr>
        <a:buFont typeface="Symbol" pitchFamily="18" charset="2"/>
        <a:buChar char="·"/>
        <a:defRPr sz="1400">
          <a:solidFill>
            <a:srgbClr val="53565A"/>
          </a:solidFill>
          <a:latin typeface="+mn-lt"/>
          <a:ea typeface="+mn-ea"/>
          <a:cs typeface="+mn-cs"/>
        </a:defRPr>
      </a:lvl8pPr>
      <a:lvl9pPr marL="2681288" indent="-165100" algn="l" defTabSz="1838325" rtl="0" fontAlgn="base">
        <a:spcBef>
          <a:spcPct val="25000"/>
        </a:spcBef>
        <a:spcAft>
          <a:spcPct val="0"/>
        </a:spcAft>
        <a:buClr>
          <a:schemeClr val="tx2"/>
        </a:buClr>
        <a:buFont typeface="Symbol" pitchFamily="18" charset="2"/>
        <a:buChar char="·"/>
        <a:defRPr sz="1400">
          <a:solidFill>
            <a:srgbClr val="53565A"/>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84"/>
          <p:cNvSpPr>
            <a:spLocks noGrp="1" noChangeArrowheads="1"/>
          </p:cNvSpPr>
          <p:nvPr>
            <p:ph type="body" idx="1"/>
          </p:nvPr>
        </p:nvSpPr>
        <p:spPr bwMode="gray">
          <a:xfrm>
            <a:off x="140677" y="1295400"/>
            <a:ext cx="8862646" cy="4876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7" name="Line 3"/>
          <p:cNvSpPr>
            <a:spLocks noChangeShapeType="1"/>
          </p:cNvSpPr>
          <p:nvPr/>
        </p:nvSpPr>
        <p:spPr bwMode="auto">
          <a:xfrm>
            <a:off x="140677" y="6400800"/>
            <a:ext cx="8862646" cy="0"/>
          </a:xfrm>
          <a:prstGeom prst="line">
            <a:avLst/>
          </a:prstGeom>
          <a:noFill/>
          <a:ln w="6350">
            <a:solidFill>
              <a:schemeClr val="tx2"/>
            </a:solidFill>
            <a:round/>
            <a:headEnd/>
            <a:tailEnd/>
          </a:ln>
          <a:extLst>
            <a:ext uri="{909E8E84-426E-40DD-AFC4-6F175D3DCCD1}">
              <a14:hiddenFill xmlns:a14="http://schemas.microsoft.com/office/drawing/2010/main" xmlns="">
                <a:noFill/>
              </a14:hiddenFill>
            </a:ext>
          </a:extLst>
        </p:spPr>
        <p:txBody>
          <a:bodyPr/>
          <a:lstStyle/>
          <a:p>
            <a:pPr algn="ctr" fontAlgn="base">
              <a:spcBef>
                <a:spcPct val="0"/>
              </a:spcBef>
              <a:spcAft>
                <a:spcPct val="0"/>
              </a:spcAft>
            </a:pPr>
            <a:endParaRPr lang="en-GB" sz="1400" dirty="0" smtClean="0">
              <a:solidFill>
                <a:srgbClr val="53565A"/>
              </a:solidFill>
            </a:endParaRPr>
          </a:p>
        </p:txBody>
      </p:sp>
      <p:sp>
        <p:nvSpPr>
          <p:cNvPr id="1028" name="Line 4"/>
          <p:cNvSpPr>
            <a:spLocks noChangeShapeType="1"/>
          </p:cNvSpPr>
          <p:nvPr/>
        </p:nvSpPr>
        <p:spPr bwMode="auto">
          <a:xfrm>
            <a:off x="140677" y="457200"/>
            <a:ext cx="8862646" cy="0"/>
          </a:xfrm>
          <a:prstGeom prst="line">
            <a:avLst/>
          </a:prstGeom>
          <a:noFill/>
          <a:ln w="6350">
            <a:solidFill>
              <a:schemeClr val="tx2"/>
            </a:solidFill>
            <a:round/>
            <a:headEnd/>
            <a:tailEnd/>
          </a:ln>
          <a:extLst>
            <a:ext uri="{909E8E84-426E-40DD-AFC4-6F175D3DCCD1}">
              <a14:hiddenFill xmlns:a14="http://schemas.microsoft.com/office/drawing/2010/main" xmlns="">
                <a:noFill/>
              </a14:hiddenFill>
            </a:ext>
          </a:extLst>
        </p:spPr>
        <p:txBody>
          <a:bodyPr/>
          <a:lstStyle/>
          <a:p>
            <a:pPr algn="ctr" fontAlgn="base">
              <a:spcBef>
                <a:spcPct val="0"/>
              </a:spcBef>
              <a:spcAft>
                <a:spcPct val="0"/>
              </a:spcAft>
            </a:pPr>
            <a:endParaRPr lang="en-GB" sz="1400" dirty="0" smtClean="0">
              <a:solidFill>
                <a:srgbClr val="53565A"/>
              </a:solidFill>
            </a:endParaRPr>
          </a:p>
        </p:txBody>
      </p:sp>
      <p:sp>
        <p:nvSpPr>
          <p:cNvPr id="1029" name="Rectangle 5"/>
          <p:cNvSpPr>
            <a:spLocks noGrp="1" noChangeArrowheads="1"/>
          </p:cNvSpPr>
          <p:nvPr>
            <p:ph type="title"/>
          </p:nvPr>
        </p:nvSpPr>
        <p:spPr bwMode="gray">
          <a:xfrm>
            <a:off x="140689" y="60326"/>
            <a:ext cx="8859715" cy="377825"/>
          </a:xfrm>
          <a:prstGeom prst="rect">
            <a:avLst/>
          </a:prstGeom>
          <a:solidFill>
            <a:schemeClr val="bg1"/>
          </a:solidFill>
          <a:ln w="12700">
            <a:solidFill>
              <a:schemeClr val="bg1"/>
            </a:solidFill>
            <a:miter lim="800000"/>
            <a:headEnd/>
            <a:tailEnd/>
          </a:ln>
        </p:spPr>
        <p:txBody>
          <a:bodyPr vert="horz" wrap="square" lIns="0" tIns="0" rIns="0" bIns="0" numCol="1" anchor="t" anchorCtr="0" compatLnSpc="1">
            <a:prstTxWarp prst="textNoShape">
              <a:avLst/>
            </a:prstTxWarp>
            <a:spAutoFit/>
          </a:bodyPr>
          <a:lstStyle/>
          <a:p>
            <a:pPr lvl="0"/>
            <a:r>
              <a:rPr lang="en-US" altLang="en-US" smtClean="0"/>
              <a:t>Click to edit Master title style</a:t>
            </a:r>
          </a:p>
        </p:txBody>
      </p:sp>
      <p:pic>
        <p:nvPicPr>
          <p:cNvPr id="1030" name="Picture 6" descr="citi-r_2c-blu_pos_rgb"/>
          <p:cNvPicPr>
            <a:picLocks noChangeAspect="1" noChangeArrowheads="1"/>
          </p:cNvPicPr>
          <p:nvPr/>
        </p:nvPicPr>
        <p:blipFill>
          <a:blip r:embed="rId13" cstate="print">
            <a:extLst>
              <a:ext uri="{28A0092B-C50C-407E-A947-70E740481C1C}">
                <a14:useLocalDpi xmlns:a14="http://schemas.microsoft.com/office/drawing/2010/main" xmlns="" val="0"/>
              </a:ext>
            </a:extLst>
          </a:blip>
          <a:srcRect/>
          <a:stretch>
            <a:fillRect/>
          </a:stretch>
        </p:blipFill>
        <p:spPr bwMode="auto">
          <a:xfrm>
            <a:off x="8636979" y="6569075"/>
            <a:ext cx="438150" cy="273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68892152"/>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hf hdr="0" ftr="0" dt="0"/>
  <p:txStyles>
    <p:titleStyle>
      <a:lvl1pPr algn="l" rtl="0" eaLnBrk="0" fontAlgn="base" hangingPunct="0">
        <a:spcBef>
          <a:spcPct val="0"/>
        </a:spcBef>
        <a:spcAft>
          <a:spcPct val="0"/>
        </a:spcAft>
        <a:defRPr sz="2400">
          <a:solidFill>
            <a:schemeClr val="accent1"/>
          </a:solidFill>
          <a:latin typeface="+mj-lt"/>
          <a:ea typeface="+mj-ea"/>
          <a:cs typeface="+mj-cs"/>
        </a:defRPr>
      </a:lvl1pPr>
      <a:lvl2pPr algn="l" rtl="0" eaLnBrk="0" fontAlgn="base" hangingPunct="0">
        <a:spcBef>
          <a:spcPct val="0"/>
        </a:spcBef>
        <a:spcAft>
          <a:spcPct val="0"/>
        </a:spcAft>
        <a:defRPr sz="2400">
          <a:solidFill>
            <a:schemeClr val="accent1"/>
          </a:solidFill>
          <a:latin typeface="Arial" pitchFamily="34" charset="0"/>
          <a:ea typeface="STKaiti" pitchFamily="2" charset="-122"/>
          <a:cs typeface="Geneva" pitchFamily="34" charset="0"/>
        </a:defRPr>
      </a:lvl2pPr>
      <a:lvl3pPr algn="l" rtl="0" eaLnBrk="0" fontAlgn="base" hangingPunct="0">
        <a:spcBef>
          <a:spcPct val="0"/>
        </a:spcBef>
        <a:spcAft>
          <a:spcPct val="0"/>
        </a:spcAft>
        <a:defRPr sz="2400">
          <a:solidFill>
            <a:schemeClr val="accent1"/>
          </a:solidFill>
          <a:latin typeface="Arial" pitchFamily="34" charset="0"/>
          <a:ea typeface="STKaiti" pitchFamily="2" charset="-122"/>
          <a:cs typeface="Geneva" pitchFamily="34" charset="0"/>
        </a:defRPr>
      </a:lvl3pPr>
      <a:lvl4pPr algn="l" rtl="0" eaLnBrk="0" fontAlgn="base" hangingPunct="0">
        <a:spcBef>
          <a:spcPct val="0"/>
        </a:spcBef>
        <a:spcAft>
          <a:spcPct val="0"/>
        </a:spcAft>
        <a:defRPr sz="2400">
          <a:solidFill>
            <a:schemeClr val="accent1"/>
          </a:solidFill>
          <a:latin typeface="Arial" pitchFamily="34" charset="0"/>
          <a:ea typeface="STKaiti" pitchFamily="2" charset="-122"/>
          <a:cs typeface="Geneva" pitchFamily="34" charset="0"/>
        </a:defRPr>
      </a:lvl4pPr>
      <a:lvl5pPr algn="l" rtl="0" eaLnBrk="0" fontAlgn="base" hangingPunct="0">
        <a:spcBef>
          <a:spcPct val="0"/>
        </a:spcBef>
        <a:spcAft>
          <a:spcPct val="0"/>
        </a:spcAft>
        <a:defRPr sz="2400">
          <a:solidFill>
            <a:schemeClr val="accent1"/>
          </a:solidFill>
          <a:latin typeface="Arial" pitchFamily="34" charset="0"/>
          <a:ea typeface="STKaiti" pitchFamily="2" charset="-122"/>
          <a:cs typeface="Geneva" pitchFamily="34" charset="0"/>
        </a:defRPr>
      </a:lvl5pPr>
      <a:lvl6pPr marL="457200" algn="l" rtl="0" fontAlgn="base">
        <a:spcBef>
          <a:spcPct val="0"/>
        </a:spcBef>
        <a:spcAft>
          <a:spcPct val="0"/>
        </a:spcAft>
        <a:defRPr sz="2400">
          <a:solidFill>
            <a:schemeClr val="accent1"/>
          </a:solidFill>
          <a:latin typeface="Arial" pitchFamily="34" charset="0"/>
          <a:ea typeface="STKaiti" pitchFamily="2" charset="-122"/>
          <a:cs typeface="Geneva" pitchFamily="34" charset="0"/>
        </a:defRPr>
      </a:lvl6pPr>
      <a:lvl7pPr marL="914400" algn="l" rtl="0" fontAlgn="base">
        <a:spcBef>
          <a:spcPct val="0"/>
        </a:spcBef>
        <a:spcAft>
          <a:spcPct val="0"/>
        </a:spcAft>
        <a:defRPr sz="2400">
          <a:solidFill>
            <a:schemeClr val="accent1"/>
          </a:solidFill>
          <a:latin typeface="Arial" pitchFamily="34" charset="0"/>
          <a:ea typeface="STKaiti" pitchFamily="2" charset="-122"/>
          <a:cs typeface="Geneva" pitchFamily="34" charset="0"/>
        </a:defRPr>
      </a:lvl7pPr>
      <a:lvl8pPr marL="1371600" algn="l" rtl="0" fontAlgn="base">
        <a:spcBef>
          <a:spcPct val="0"/>
        </a:spcBef>
        <a:spcAft>
          <a:spcPct val="0"/>
        </a:spcAft>
        <a:defRPr sz="2400">
          <a:solidFill>
            <a:schemeClr val="accent1"/>
          </a:solidFill>
          <a:latin typeface="Arial" pitchFamily="34" charset="0"/>
          <a:ea typeface="STKaiti" pitchFamily="2" charset="-122"/>
          <a:cs typeface="Geneva" pitchFamily="34" charset="0"/>
        </a:defRPr>
      </a:lvl8pPr>
      <a:lvl9pPr marL="1828800" algn="l" rtl="0" fontAlgn="base">
        <a:spcBef>
          <a:spcPct val="0"/>
        </a:spcBef>
        <a:spcAft>
          <a:spcPct val="0"/>
        </a:spcAft>
        <a:defRPr sz="2400">
          <a:solidFill>
            <a:schemeClr val="accent1"/>
          </a:solidFill>
          <a:latin typeface="Arial" pitchFamily="34" charset="0"/>
          <a:ea typeface="STKaiti" pitchFamily="2" charset="-122"/>
          <a:cs typeface="Geneva" pitchFamily="34" charset="0"/>
        </a:defRPr>
      </a:lvl9pPr>
    </p:titleStyle>
    <p:bodyStyle>
      <a:lvl1pPr marL="171450" indent="-171450" algn="l" defTabSz="1838325" rtl="0" eaLnBrk="0" fontAlgn="base" hangingPunct="0">
        <a:spcBef>
          <a:spcPct val="75000"/>
        </a:spcBef>
        <a:spcAft>
          <a:spcPct val="0"/>
        </a:spcAft>
        <a:buClr>
          <a:schemeClr val="tx2"/>
        </a:buClr>
        <a:buFont typeface="Symbol" pitchFamily="18" charset="2"/>
        <a:buChar char="·"/>
        <a:defRPr sz="1400">
          <a:solidFill>
            <a:srgbClr val="53565A"/>
          </a:solidFill>
          <a:latin typeface="+mn-lt"/>
          <a:ea typeface="+mn-ea"/>
          <a:cs typeface="+mn-cs"/>
        </a:defRPr>
      </a:lvl1pPr>
      <a:lvl2pPr marL="344488" indent="-171450" algn="l" defTabSz="1838325" rtl="0" eaLnBrk="0" fontAlgn="base" hangingPunct="0">
        <a:spcBef>
          <a:spcPct val="25000"/>
        </a:spcBef>
        <a:spcAft>
          <a:spcPct val="0"/>
        </a:spcAft>
        <a:buClr>
          <a:schemeClr val="tx2"/>
        </a:buClr>
        <a:buFont typeface="Arial" pitchFamily="34" charset="0"/>
        <a:buChar char="–"/>
        <a:defRPr sz="1400">
          <a:solidFill>
            <a:srgbClr val="53565A"/>
          </a:solidFill>
          <a:latin typeface="+mn-lt"/>
          <a:ea typeface="+mn-ea"/>
          <a:cs typeface="+mn-cs"/>
        </a:defRPr>
      </a:lvl2pPr>
      <a:lvl3pPr marL="517525" indent="-171450" algn="l" defTabSz="1838325" rtl="0" eaLnBrk="0" fontAlgn="base" hangingPunct="0">
        <a:spcBef>
          <a:spcPct val="25000"/>
        </a:spcBef>
        <a:spcAft>
          <a:spcPct val="0"/>
        </a:spcAft>
        <a:buClr>
          <a:schemeClr val="tx2"/>
        </a:buClr>
        <a:buFont typeface="Symbol" pitchFamily="18" charset="2"/>
        <a:buChar char="·"/>
        <a:defRPr sz="1400">
          <a:solidFill>
            <a:srgbClr val="53565A"/>
          </a:solidFill>
          <a:latin typeface="+mn-lt"/>
          <a:ea typeface="+mn-ea"/>
          <a:cs typeface="+mn-cs"/>
        </a:defRPr>
      </a:lvl3pPr>
      <a:lvl4pPr marL="685800" indent="-166688" algn="l" defTabSz="1838325" rtl="0" eaLnBrk="0" fontAlgn="base" hangingPunct="0">
        <a:spcBef>
          <a:spcPct val="25000"/>
        </a:spcBef>
        <a:spcAft>
          <a:spcPct val="0"/>
        </a:spcAft>
        <a:buClr>
          <a:schemeClr val="tx2"/>
        </a:buClr>
        <a:buFont typeface="Arial" pitchFamily="34" charset="0"/>
        <a:buChar char="–"/>
        <a:defRPr sz="1400">
          <a:solidFill>
            <a:srgbClr val="53565A"/>
          </a:solidFill>
          <a:latin typeface="+mn-lt"/>
          <a:ea typeface="+mn-ea"/>
          <a:cs typeface="+mn-cs"/>
        </a:defRPr>
      </a:lvl4pPr>
      <a:lvl5pPr marL="852488" indent="-165100" algn="l" defTabSz="1838325" rtl="0" eaLnBrk="0" fontAlgn="base" hangingPunct="0">
        <a:spcBef>
          <a:spcPct val="25000"/>
        </a:spcBef>
        <a:spcAft>
          <a:spcPct val="0"/>
        </a:spcAft>
        <a:buClr>
          <a:schemeClr val="tx2"/>
        </a:buClr>
        <a:buFont typeface="Symbol" pitchFamily="18" charset="2"/>
        <a:buChar char="·"/>
        <a:defRPr sz="1400">
          <a:solidFill>
            <a:srgbClr val="53565A"/>
          </a:solidFill>
          <a:latin typeface="+mn-lt"/>
          <a:ea typeface="+mn-ea"/>
          <a:cs typeface="+mn-cs"/>
        </a:defRPr>
      </a:lvl5pPr>
      <a:lvl6pPr marL="1309688" indent="-165100" algn="l" defTabSz="1838325" rtl="0" fontAlgn="base">
        <a:spcBef>
          <a:spcPct val="25000"/>
        </a:spcBef>
        <a:spcAft>
          <a:spcPct val="0"/>
        </a:spcAft>
        <a:buClr>
          <a:schemeClr val="tx2"/>
        </a:buClr>
        <a:buFont typeface="Symbol" pitchFamily="18" charset="2"/>
        <a:buChar char="·"/>
        <a:defRPr sz="1400">
          <a:solidFill>
            <a:srgbClr val="53565A"/>
          </a:solidFill>
          <a:latin typeface="+mn-lt"/>
          <a:ea typeface="+mn-ea"/>
          <a:cs typeface="+mn-cs"/>
        </a:defRPr>
      </a:lvl6pPr>
      <a:lvl7pPr marL="1766888" indent="-165100" algn="l" defTabSz="1838325" rtl="0" fontAlgn="base">
        <a:spcBef>
          <a:spcPct val="25000"/>
        </a:spcBef>
        <a:spcAft>
          <a:spcPct val="0"/>
        </a:spcAft>
        <a:buClr>
          <a:schemeClr val="tx2"/>
        </a:buClr>
        <a:buFont typeface="Symbol" pitchFamily="18" charset="2"/>
        <a:buChar char="·"/>
        <a:defRPr sz="1400">
          <a:solidFill>
            <a:srgbClr val="53565A"/>
          </a:solidFill>
          <a:latin typeface="+mn-lt"/>
          <a:ea typeface="+mn-ea"/>
          <a:cs typeface="+mn-cs"/>
        </a:defRPr>
      </a:lvl7pPr>
      <a:lvl8pPr marL="2224088" indent="-165100" algn="l" defTabSz="1838325" rtl="0" fontAlgn="base">
        <a:spcBef>
          <a:spcPct val="25000"/>
        </a:spcBef>
        <a:spcAft>
          <a:spcPct val="0"/>
        </a:spcAft>
        <a:buClr>
          <a:schemeClr val="tx2"/>
        </a:buClr>
        <a:buFont typeface="Symbol" pitchFamily="18" charset="2"/>
        <a:buChar char="·"/>
        <a:defRPr sz="1400">
          <a:solidFill>
            <a:srgbClr val="53565A"/>
          </a:solidFill>
          <a:latin typeface="+mn-lt"/>
          <a:ea typeface="+mn-ea"/>
          <a:cs typeface="+mn-cs"/>
        </a:defRPr>
      </a:lvl8pPr>
      <a:lvl9pPr marL="2681288" indent="-165100" algn="l" defTabSz="1838325" rtl="0" fontAlgn="base">
        <a:spcBef>
          <a:spcPct val="25000"/>
        </a:spcBef>
        <a:spcAft>
          <a:spcPct val="0"/>
        </a:spcAft>
        <a:buClr>
          <a:schemeClr val="tx2"/>
        </a:buClr>
        <a:buFont typeface="Symbol" pitchFamily="18" charset="2"/>
        <a:buChar char="·"/>
        <a:defRPr sz="1400">
          <a:solidFill>
            <a:srgbClr val="53565A"/>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84"/>
          <p:cNvSpPr>
            <a:spLocks noGrp="1" noChangeArrowheads="1"/>
          </p:cNvSpPr>
          <p:nvPr>
            <p:ph type="body" idx="1"/>
          </p:nvPr>
        </p:nvSpPr>
        <p:spPr bwMode="gray">
          <a:xfrm>
            <a:off x="140677" y="1295400"/>
            <a:ext cx="8862646" cy="4876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7" name="Line 3"/>
          <p:cNvSpPr>
            <a:spLocks noChangeShapeType="1"/>
          </p:cNvSpPr>
          <p:nvPr/>
        </p:nvSpPr>
        <p:spPr bwMode="auto">
          <a:xfrm>
            <a:off x="140677" y="6400800"/>
            <a:ext cx="8862646" cy="0"/>
          </a:xfrm>
          <a:prstGeom prst="line">
            <a:avLst/>
          </a:prstGeom>
          <a:noFill/>
          <a:ln w="6350">
            <a:solidFill>
              <a:schemeClr val="tx2"/>
            </a:solidFill>
            <a:round/>
            <a:headEnd/>
            <a:tailEnd/>
          </a:ln>
          <a:extLst>
            <a:ext uri="{909E8E84-426E-40DD-AFC4-6F175D3DCCD1}">
              <a14:hiddenFill xmlns:a14="http://schemas.microsoft.com/office/drawing/2010/main" xmlns="">
                <a:noFill/>
              </a14:hiddenFill>
            </a:ext>
          </a:extLst>
        </p:spPr>
        <p:txBody>
          <a:bodyPr/>
          <a:lstStyle/>
          <a:p>
            <a:pPr algn="ctr" fontAlgn="base">
              <a:spcBef>
                <a:spcPct val="0"/>
              </a:spcBef>
              <a:spcAft>
                <a:spcPct val="0"/>
              </a:spcAft>
            </a:pPr>
            <a:endParaRPr lang="en-GB" sz="1400" dirty="0" smtClean="0">
              <a:solidFill>
                <a:srgbClr val="53565A"/>
              </a:solidFill>
            </a:endParaRPr>
          </a:p>
        </p:txBody>
      </p:sp>
      <p:sp>
        <p:nvSpPr>
          <p:cNvPr id="1028" name="Line 4"/>
          <p:cNvSpPr>
            <a:spLocks noChangeShapeType="1"/>
          </p:cNvSpPr>
          <p:nvPr/>
        </p:nvSpPr>
        <p:spPr bwMode="auto">
          <a:xfrm>
            <a:off x="140677" y="457200"/>
            <a:ext cx="8862646" cy="0"/>
          </a:xfrm>
          <a:prstGeom prst="line">
            <a:avLst/>
          </a:prstGeom>
          <a:noFill/>
          <a:ln w="6350">
            <a:solidFill>
              <a:schemeClr val="tx2"/>
            </a:solidFill>
            <a:round/>
            <a:headEnd/>
            <a:tailEnd/>
          </a:ln>
          <a:extLst>
            <a:ext uri="{909E8E84-426E-40DD-AFC4-6F175D3DCCD1}">
              <a14:hiddenFill xmlns:a14="http://schemas.microsoft.com/office/drawing/2010/main" xmlns="">
                <a:noFill/>
              </a14:hiddenFill>
            </a:ext>
          </a:extLst>
        </p:spPr>
        <p:txBody>
          <a:bodyPr/>
          <a:lstStyle/>
          <a:p>
            <a:pPr algn="ctr" fontAlgn="base">
              <a:spcBef>
                <a:spcPct val="0"/>
              </a:spcBef>
              <a:spcAft>
                <a:spcPct val="0"/>
              </a:spcAft>
            </a:pPr>
            <a:endParaRPr lang="en-GB" sz="1400" dirty="0" smtClean="0">
              <a:solidFill>
                <a:srgbClr val="53565A"/>
              </a:solidFill>
            </a:endParaRPr>
          </a:p>
        </p:txBody>
      </p:sp>
      <p:sp>
        <p:nvSpPr>
          <p:cNvPr id="1029" name="Rectangle 5"/>
          <p:cNvSpPr>
            <a:spLocks noGrp="1" noChangeArrowheads="1"/>
          </p:cNvSpPr>
          <p:nvPr>
            <p:ph type="title"/>
          </p:nvPr>
        </p:nvSpPr>
        <p:spPr bwMode="gray">
          <a:xfrm>
            <a:off x="140686" y="60326"/>
            <a:ext cx="8859715" cy="377825"/>
          </a:xfrm>
          <a:prstGeom prst="rect">
            <a:avLst/>
          </a:prstGeom>
          <a:solidFill>
            <a:schemeClr val="bg1"/>
          </a:solidFill>
          <a:ln w="12700">
            <a:solidFill>
              <a:schemeClr val="bg1"/>
            </a:solidFill>
            <a:miter lim="800000"/>
            <a:headEnd/>
            <a:tailEnd/>
          </a:ln>
        </p:spPr>
        <p:txBody>
          <a:bodyPr vert="horz" wrap="square" lIns="0" tIns="0" rIns="0" bIns="0" numCol="1" anchor="t" anchorCtr="0" compatLnSpc="1">
            <a:prstTxWarp prst="textNoShape">
              <a:avLst/>
            </a:prstTxWarp>
            <a:spAutoFit/>
          </a:bodyPr>
          <a:lstStyle/>
          <a:p>
            <a:pPr lvl="0"/>
            <a:r>
              <a:rPr lang="en-US" altLang="en-US" smtClean="0"/>
              <a:t>Click to edit Master title style</a:t>
            </a:r>
          </a:p>
        </p:txBody>
      </p:sp>
      <p:pic>
        <p:nvPicPr>
          <p:cNvPr id="1030" name="Picture 6" descr="citi-r_2c-blu_pos_rgb"/>
          <p:cNvPicPr>
            <a:picLocks noChangeAspect="1" noChangeArrowheads="1"/>
          </p:cNvPicPr>
          <p:nvPr/>
        </p:nvPicPr>
        <p:blipFill>
          <a:blip r:embed="rId13" cstate="print">
            <a:extLst>
              <a:ext uri="{28A0092B-C50C-407E-A947-70E740481C1C}">
                <a14:useLocalDpi xmlns:a14="http://schemas.microsoft.com/office/drawing/2010/main" xmlns="" val="0"/>
              </a:ext>
            </a:extLst>
          </a:blip>
          <a:srcRect/>
          <a:stretch>
            <a:fillRect/>
          </a:stretch>
        </p:blipFill>
        <p:spPr bwMode="auto">
          <a:xfrm>
            <a:off x="8636979" y="6569075"/>
            <a:ext cx="438150" cy="273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547544493"/>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hf hdr="0" ftr="0" dt="0"/>
  <p:txStyles>
    <p:titleStyle>
      <a:lvl1pPr algn="l" rtl="0" eaLnBrk="0" fontAlgn="base" hangingPunct="0">
        <a:spcBef>
          <a:spcPct val="0"/>
        </a:spcBef>
        <a:spcAft>
          <a:spcPct val="0"/>
        </a:spcAft>
        <a:defRPr sz="2400">
          <a:solidFill>
            <a:schemeClr val="accent1"/>
          </a:solidFill>
          <a:latin typeface="+mj-lt"/>
          <a:ea typeface="+mj-ea"/>
          <a:cs typeface="+mj-cs"/>
        </a:defRPr>
      </a:lvl1pPr>
      <a:lvl2pPr algn="l" rtl="0" eaLnBrk="0" fontAlgn="base" hangingPunct="0">
        <a:spcBef>
          <a:spcPct val="0"/>
        </a:spcBef>
        <a:spcAft>
          <a:spcPct val="0"/>
        </a:spcAft>
        <a:defRPr sz="2400">
          <a:solidFill>
            <a:schemeClr val="accent1"/>
          </a:solidFill>
          <a:latin typeface="Arial" pitchFamily="34" charset="0"/>
          <a:ea typeface="STKaiti" pitchFamily="2" charset="-122"/>
          <a:cs typeface="Geneva" pitchFamily="34" charset="0"/>
        </a:defRPr>
      </a:lvl2pPr>
      <a:lvl3pPr algn="l" rtl="0" eaLnBrk="0" fontAlgn="base" hangingPunct="0">
        <a:spcBef>
          <a:spcPct val="0"/>
        </a:spcBef>
        <a:spcAft>
          <a:spcPct val="0"/>
        </a:spcAft>
        <a:defRPr sz="2400">
          <a:solidFill>
            <a:schemeClr val="accent1"/>
          </a:solidFill>
          <a:latin typeface="Arial" pitchFamily="34" charset="0"/>
          <a:ea typeface="STKaiti" pitchFamily="2" charset="-122"/>
          <a:cs typeface="Geneva" pitchFamily="34" charset="0"/>
        </a:defRPr>
      </a:lvl3pPr>
      <a:lvl4pPr algn="l" rtl="0" eaLnBrk="0" fontAlgn="base" hangingPunct="0">
        <a:spcBef>
          <a:spcPct val="0"/>
        </a:spcBef>
        <a:spcAft>
          <a:spcPct val="0"/>
        </a:spcAft>
        <a:defRPr sz="2400">
          <a:solidFill>
            <a:schemeClr val="accent1"/>
          </a:solidFill>
          <a:latin typeface="Arial" pitchFamily="34" charset="0"/>
          <a:ea typeface="STKaiti" pitchFamily="2" charset="-122"/>
          <a:cs typeface="Geneva" pitchFamily="34" charset="0"/>
        </a:defRPr>
      </a:lvl4pPr>
      <a:lvl5pPr algn="l" rtl="0" eaLnBrk="0" fontAlgn="base" hangingPunct="0">
        <a:spcBef>
          <a:spcPct val="0"/>
        </a:spcBef>
        <a:spcAft>
          <a:spcPct val="0"/>
        </a:spcAft>
        <a:defRPr sz="2400">
          <a:solidFill>
            <a:schemeClr val="accent1"/>
          </a:solidFill>
          <a:latin typeface="Arial" pitchFamily="34" charset="0"/>
          <a:ea typeface="STKaiti" pitchFamily="2" charset="-122"/>
          <a:cs typeface="Geneva" pitchFamily="34" charset="0"/>
        </a:defRPr>
      </a:lvl5pPr>
      <a:lvl6pPr marL="457200" algn="l" rtl="0" fontAlgn="base">
        <a:spcBef>
          <a:spcPct val="0"/>
        </a:spcBef>
        <a:spcAft>
          <a:spcPct val="0"/>
        </a:spcAft>
        <a:defRPr sz="2400">
          <a:solidFill>
            <a:schemeClr val="accent1"/>
          </a:solidFill>
          <a:latin typeface="Arial" pitchFamily="34" charset="0"/>
          <a:ea typeface="STKaiti" pitchFamily="2" charset="-122"/>
          <a:cs typeface="Geneva" pitchFamily="34" charset="0"/>
        </a:defRPr>
      </a:lvl6pPr>
      <a:lvl7pPr marL="914400" algn="l" rtl="0" fontAlgn="base">
        <a:spcBef>
          <a:spcPct val="0"/>
        </a:spcBef>
        <a:spcAft>
          <a:spcPct val="0"/>
        </a:spcAft>
        <a:defRPr sz="2400">
          <a:solidFill>
            <a:schemeClr val="accent1"/>
          </a:solidFill>
          <a:latin typeface="Arial" pitchFamily="34" charset="0"/>
          <a:ea typeface="STKaiti" pitchFamily="2" charset="-122"/>
          <a:cs typeface="Geneva" pitchFamily="34" charset="0"/>
        </a:defRPr>
      </a:lvl7pPr>
      <a:lvl8pPr marL="1371600" algn="l" rtl="0" fontAlgn="base">
        <a:spcBef>
          <a:spcPct val="0"/>
        </a:spcBef>
        <a:spcAft>
          <a:spcPct val="0"/>
        </a:spcAft>
        <a:defRPr sz="2400">
          <a:solidFill>
            <a:schemeClr val="accent1"/>
          </a:solidFill>
          <a:latin typeface="Arial" pitchFamily="34" charset="0"/>
          <a:ea typeface="STKaiti" pitchFamily="2" charset="-122"/>
          <a:cs typeface="Geneva" pitchFamily="34" charset="0"/>
        </a:defRPr>
      </a:lvl8pPr>
      <a:lvl9pPr marL="1828800" algn="l" rtl="0" fontAlgn="base">
        <a:spcBef>
          <a:spcPct val="0"/>
        </a:spcBef>
        <a:spcAft>
          <a:spcPct val="0"/>
        </a:spcAft>
        <a:defRPr sz="2400">
          <a:solidFill>
            <a:schemeClr val="accent1"/>
          </a:solidFill>
          <a:latin typeface="Arial" pitchFamily="34" charset="0"/>
          <a:ea typeface="STKaiti" pitchFamily="2" charset="-122"/>
          <a:cs typeface="Geneva" pitchFamily="34" charset="0"/>
        </a:defRPr>
      </a:lvl9pPr>
    </p:titleStyle>
    <p:bodyStyle>
      <a:lvl1pPr marL="171450" indent="-171450" algn="l" defTabSz="1838325" rtl="0" eaLnBrk="0" fontAlgn="base" hangingPunct="0">
        <a:spcBef>
          <a:spcPct val="75000"/>
        </a:spcBef>
        <a:spcAft>
          <a:spcPct val="0"/>
        </a:spcAft>
        <a:buClr>
          <a:schemeClr val="tx2"/>
        </a:buClr>
        <a:buFont typeface="Symbol" pitchFamily="18" charset="2"/>
        <a:buChar char="·"/>
        <a:defRPr sz="1400">
          <a:solidFill>
            <a:srgbClr val="53565A"/>
          </a:solidFill>
          <a:latin typeface="+mn-lt"/>
          <a:ea typeface="+mn-ea"/>
          <a:cs typeface="+mn-cs"/>
        </a:defRPr>
      </a:lvl1pPr>
      <a:lvl2pPr marL="344488" indent="-171450" algn="l" defTabSz="1838325" rtl="0" eaLnBrk="0" fontAlgn="base" hangingPunct="0">
        <a:spcBef>
          <a:spcPct val="25000"/>
        </a:spcBef>
        <a:spcAft>
          <a:spcPct val="0"/>
        </a:spcAft>
        <a:buClr>
          <a:schemeClr val="tx2"/>
        </a:buClr>
        <a:buFont typeface="Arial" pitchFamily="34" charset="0"/>
        <a:buChar char="–"/>
        <a:defRPr sz="1400">
          <a:solidFill>
            <a:srgbClr val="53565A"/>
          </a:solidFill>
          <a:latin typeface="+mn-lt"/>
          <a:ea typeface="+mn-ea"/>
          <a:cs typeface="+mn-cs"/>
        </a:defRPr>
      </a:lvl2pPr>
      <a:lvl3pPr marL="517525" indent="-171450" algn="l" defTabSz="1838325" rtl="0" eaLnBrk="0" fontAlgn="base" hangingPunct="0">
        <a:spcBef>
          <a:spcPct val="25000"/>
        </a:spcBef>
        <a:spcAft>
          <a:spcPct val="0"/>
        </a:spcAft>
        <a:buClr>
          <a:schemeClr val="tx2"/>
        </a:buClr>
        <a:buFont typeface="Symbol" pitchFamily="18" charset="2"/>
        <a:buChar char="·"/>
        <a:defRPr sz="1400">
          <a:solidFill>
            <a:srgbClr val="53565A"/>
          </a:solidFill>
          <a:latin typeface="+mn-lt"/>
          <a:ea typeface="+mn-ea"/>
          <a:cs typeface="+mn-cs"/>
        </a:defRPr>
      </a:lvl3pPr>
      <a:lvl4pPr marL="685800" indent="-166688" algn="l" defTabSz="1838325" rtl="0" eaLnBrk="0" fontAlgn="base" hangingPunct="0">
        <a:spcBef>
          <a:spcPct val="25000"/>
        </a:spcBef>
        <a:spcAft>
          <a:spcPct val="0"/>
        </a:spcAft>
        <a:buClr>
          <a:schemeClr val="tx2"/>
        </a:buClr>
        <a:buFont typeface="Arial" pitchFamily="34" charset="0"/>
        <a:buChar char="–"/>
        <a:defRPr sz="1400">
          <a:solidFill>
            <a:srgbClr val="53565A"/>
          </a:solidFill>
          <a:latin typeface="+mn-lt"/>
          <a:ea typeface="+mn-ea"/>
          <a:cs typeface="+mn-cs"/>
        </a:defRPr>
      </a:lvl4pPr>
      <a:lvl5pPr marL="852488" indent="-165100" algn="l" defTabSz="1838325" rtl="0" eaLnBrk="0" fontAlgn="base" hangingPunct="0">
        <a:spcBef>
          <a:spcPct val="25000"/>
        </a:spcBef>
        <a:spcAft>
          <a:spcPct val="0"/>
        </a:spcAft>
        <a:buClr>
          <a:schemeClr val="tx2"/>
        </a:buClr>
        <a:buFont typeface="Symbol" pitchFamily="18" charset="2"/>
        <a:buChar char="·"/>
        <a:defRPr sz="1400">
          <a:solidFill>
            <a:srgbClr val="53565A"/>
          </a:solidFill>
          <a:latin typeface="+mn-lt"/>
          <a:ea typeface="+mn-ea"/>
          <a:cs typeface="+mn-cs"/>
        </a:defRPr>
      </a:lvl5pPr>
      <a:lvl6pPr marL="1309688" indent="-165100" algn="l" defTabSz="1838325" rtl="0" fontAlgn="base">
        <a:spcBef>
          <a:spcPct val="25000"/>
        </a:spcBef>
        <a:spcAft>
          <a:spcPct val="0"/>
        </a:spcAft>
        <a:buClr>
          <a:schemeClr val="tx2"/>
        </a:buClr>
        <a:buFont typeface="Symbol" pitchFamily="18" charset="2"/>
        <a:buChar char="·"/>
        <a:defRPr sz="1400">
          <a:solidFill>
            <a:srgbClr val="53565A"/>
          </a:solidFill>
          <a:latin typeface="+mn-lt"/>
          <a:ea typeface="+mn-ea"/>
          <a:cs typeface="+mn-cs"/>
        </a:defRPr>
      </a:lvl6pPr>
      <a:lvl7pPr marL="1766888" indent="-165100" algn="l" defTabSz="1838325" rtl="0" fontAlgn="base">
        <a:spcBef>
          <a:spcPct val="25000"/>
        </a:spcBef>
        <a:spcAft>
          <a:spcPct val="0"/>
        </a:spcAft>
        <a:buClr>
          <a:schemeClr val="tx2"/>
        </a:buClr>
        <a:buFont typeface="Symbol" pitchFamily="18" charset="2"/>
        <a:buChar char="·"/>
        <a:defRPr sz="1400">
          <a:solidFill>
            <a:srgbClr val="53565A"/>
          </a:solidFill>
          <a:latin typeface="+mn-lt"/>
          <a:ea typeface="+mn-ea"/>
          <a:cs typeface="+mn-cs"/>
        </a:defRPr>
      </a:lvl7pPr>
      <a:lvl8pPr marL="2224088" indent="-165100" algn="l" defTabSz="1838325" rtl="0" fontAlgn="base">
        <a:spcBef>
          <a:spcPct val="25000"/>
        </a:spcBef>
        <a:spcAft>
          <a:spcPct val="0"/>
        </a:spcAft>
        <a:buClr>
          <a:schemeClr val="tx2"/>
        </a:buClr>
        <a:buFont typeface="Symbol" pitchFamily="18" charset="2"/>
        <a:buChar char="·"/>
        <a:defRPr sz="1400">
          <a:solidFill>
            <a:srgbClr val="53565A"/>
          </a:solidFill>
          <a:latin typeface="+mn-lt"/>
          <a:ea typeface="+mn-ea"/>
          <a:cs typeface="+mn-cs"/>
        </a:defRPr>
      </a:lvl8pPr>
      <a:lvl9pPr marL="2681288" indent="-165100" algn="l" defTabSz="1838325" rtl="0" fontAlgn="base">
        <a:spcBef>
          <a:spcPct val="25000"/>
        </a:spcBef>
        <a:spcAft>
          <a:spcPct val="0"/>
        </a:spcAft>
        <a:buClr>
          <a:schemeClr val="tx2"/>
        </a:buClr>
        <a:buFont typeface="Symbol" pitchFamily="18" charset="2"/>
        <a:buChar char="·"/>
        <a:defRPr sz="1400">
          <a:solidFill>
            <a:srgbClr val="53565A"/>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84"/>
          <p:cNvSpPr>
            <a:spLocks noGrp="1" noChangeArrowheads="1"/>
          </p:cNvSpPr>
          <p:nvPr>
            <p:ph type="body" idx="1"/>
          </p:nvPr>
        </p:nvSpPr>
        <p:spPr bwMode="gray">
          <a:xfrm>
            <a:off x="140677" y="1295400"/>
            <a:ext cx="8862646" cy="4876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5123" name="Line 11"/>
          <p:cNvSpPr>
            <a:spLocks noChangeShapeType="1"/>
          </p:cNvSpPr>
          <p:nvPr/>
        </p:nvSpPr>
        <p:spPr bwMode="auto">
          <a:xfrm>
            <a:off x="134815" y="6400800"/>
            <a:ext cx="8862646" cy="0"/>
          </a:xfrm>
          <a:prstGeom prst="line">
            <a:avLst/>
          </a:prstGeom>
          <a:noFill/>
          <a:ln w="6350">
            <a:solidFill>
              <a:schemeClr val="tx2"/>
            </a:solidFill>
            <a:round/>
            <a:headEnd/>
            <a:tailEnd/>
          </a:ln>
          <a:extLst>
            <a:ext uri="{909E8E84-426E-40DD-AFC4-6F175D3DCCD1}">
              <a14:hiddenFill xmlns:a14="http://schemas.microsoft.com/office/drawing/2010/main" xmlns="">
                <a:noFill/>
              </a14:hiddenFill>
            </a:ext>
          </a:extLst>
        </p:spPr>
        <p:txBody>
          <a:bodyPr/>
          <a:lstStyle/>
          <a:p>
            <a:pPr algn="ctr" fontAlgn="base">
              <a:spcBef>
                <a:spcPct val="0"/>
              </a:spcBef>
              <a:spcAft>
                <a:spcPct val="0"/>
              </a:spcAft>
            </a:pPr>
            <a:endParaRPr lang="en-GB" sz="1400" dirty="0" smtClean="0">
              <a:solidFill>
                <a:srgbClr val="53565A"/>
              </a:solidFill>
            </a:endParaRPr>
          </a:p>
        </p:txBody>
      </p:sp>
      <p:sp>
        <p:nvSpPr>
          <p:cNvPr id="5124" name="Line 14"/>
          <p:cNvSpPr>
            <a:spLocks noChangeShapeType="1"/>
          </p:cNvSpPr>
          <p:nvPr/>
        </p:nvSpPr>
        <p:spPr bwMode="auto">
          <a:xfrm>
            <a:off x="134815" y="457200"/>
            <a:ext cx="8862646" cy="0"/>
          </a:xfrm>
          <a:prstGeom prst="line">
            <a:avLst/>
          </a:prstGeom>
          <a:noFill/>
          <a:ln w="6350">
            <a:solidFill>
              <a:schemeClr val="tx2"/>
            </a:solidFill>
            <a:round/>
            <a:headEnd/>
            <a:tailEnd/>
          </a:ln>
          <a:extLst>
            <a:ext uri="{909E8E84-426E-40DD-AFC4-6F175D3DCCD1}">
              <a14:hiddenFill xmlns:a14="http://schemas.microsoft.com/office/drawing/2010/main" xmlns="">
                <a:noFill/>
              </a14:hiddenFill>
            </a:ext>
          </a:extLst>
        </p:spPr>
        <p:txBody>
          <a:bodyPr/>
          <a:lstStyle/>
          <a:p>
            <a:pPr algn="ctr" fontAlgn="base">
              <a:spcBef>
                <a:spcPct val="0"/>
              </a:spcBef>
              <a:spcAft>
                <a:spcPct val="0"/>
              </a:spcAft>
            </a:pPr>
            <a:endParaRPr lang="en-GB" sz="1400" dirty="0" smtClean="0">
              <a:solidFill>
                <a:srgbClr val="53565A"/>
              </a:solidFill>
            </a:endParaRPr>
          </a:p>
        </p:txBody>
      </p:sp>
      <p:sp>
        <p:nvSpPr>
          <p:cNvPr id="5125" name="Rectangle 83"/>
          <p:cNvSpPr>
            <a:spLocks noGrp="1" noChangeArrowheads="1"/>
          </p:cNvSpPr>
          <p:nvPr>
            <p:ph type="title"/>
          </p:nvPr>
        </p:nvSpPr>
        <p:spPr bwMode="gray">
          <a:xfrm>
            <a:off x="140677" y="60326"/>
            <a:ext cx="8861181" cy="377825"/>
          </a:xfrm>
          <a:prstGeom prst="rect">
            <a:avLst/>
          </a:prstGeom>
          <a:solidFill>
            <a:schemeClr val="bg1"/>
          </a:solidFill>
          <a:ln w="12700">
            <a:solidFill>
              <a:schemeClr val="bg1"/>
            </a:solidFill>
            <a:miter lim="800000"/>
            <a:headEnd/>
            <a:tailEnd/>
          </a:ln>
        </p:spPr>
        <p:txBody>
          <a:bodyPr vert="horz" wrap="square" lIns="0" tIns="0" rIns="0" bIns="0" numCol="1" anchor="t" anchorCtr="0" compatLnSpc="1">
            <a:prstTxWarp prst="textNoShape">
              <a:avLst/>
            </a:prstTxWarp>
            <a:spAutoFit/>
          </a:bodyPr>
          <a:lstStyle/>
          <a:p>
            <a:pPr lvl="0"/>
            <a:r>
              <a:rPr lang="en-US" altLang="en-US" smtClean="0"/>
              <a:t>Click to edit Master title style</a:t>
            </a:r>
          </a:p>
        </p:txBody>
      </p:sp>
      <p:pic>
        <p:nvPicPr>
          <p:cNvPr id="5126" name="Picture 9" descr="citi-r_2c-blu_pos_rgb"/>
          <p:cNvPicPr>
            <a:picLocks noChangeAspect="1" noChangeArrowheads="1"/>
          </p:cNvPicPr>
          <p:nvPr/>
        </p:nvPicPr>
        <p:blipFill>
          <a:blip r:embed="rId17" cstate="print">
            <a:extLst>
              <a:ext uri="{28A0092B-C50C-407E-A947-70E740481C1C}">
                <a14:useLocalDpi xmlns:a14="http://schemas.microsoft.com/office/drawing/2010/main" xmlns="" val="0"/>
              </a:ext>
            </a:extLst>
          </a:blip>
          <a:srcRect/>
          <a:stretch>
            <a:fillRect/>
          </a:stretch>
        </p:blipFill>
        <p:spPr bwMode="auto">
          <a:xfrm>
            <a:off x="8636979" y="6569075"/>
            <a:ext cx="438150" cy="273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185155995"/>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 id="2147483734" r:id="rId12"/>
    <p:sldLayoutId id="2147483735" r:id="rId13"/>
    <p:sldLayoutId id="2147483736" r:id="rId14"/>
    <p:sldLayoutId id="2147483737" r:id="rId15"/>
  </p:sldLayoutIdLst>
  <p:hf hdr="0" ftr="0" dt="0"/>
  <p:txStyles>
    <p:titleStyle>
      <a:lvl1pPr algn="l" rtl="0" eaLnBrk="0" fontAlgn="base" hangingPunct="0">
        <a:spcBef>
          <a:spcPct val="0"/>
        </a:spcBef>
        <a:spcAft>
          <a:spcPct val="0"/>
        </a:spcAft>
        <a:defRPr sz="2400">
          <a:solidFill>
            <a:schemeClr val="accent1"/>
          </a:solidFill>
          <a:latin typeface="+mj-lt"/>
          <a:ea typeface="+mj-ea"/>
          <a:cs typeface="+mj-cs"/>
        </a:defRPr>
      </a:lvl1pPr>
      <a:lvl2pPr algn="l" rtl="0" eaLnBrk="0" fontAlgn="base" hangingPunct="0">
        <a:spcBef>
          <a:spcPct val="0"/>
        </a:spcBef>
        <a:spcAft>
          <a:spcPct val="0"/>
        </a:spcAft>
        <a:defRPr sz="2400">
          <a:solidFill>
            <a:schemeClr val="accent1"/>
          </a:solidFill>
          <a:latin typeface="Arial" pitchFamily="34" charset="0"/>
          <a:ea typeface="ヒラギノ角ゴ Pro W3" pitchFamily="1" charset="-128"/>
          <a:cs typeface="Geneva" pitchFamily="34" charset="0"/>
        </a:defRPr>
      </a:lvl2pPr>
      <a:lvl3pPr algn="l" rtl="0" eaLnBrk="0" fontAlgn="base" hangingPunct="0">
        <a:spcBef>
          <a:spcPct val="0"/>
        </a:spcBef>
        <a:spcAft>
          <a:spcPct val="0"/>
        </a:spcAft>
        <a:defRPr sz="2400">
          <a:solidFill>
            <a:schemeClr val="accent1"/>
          </a:solidFill>
          <a:latin typeface="Arial" pitchFamily="34" charset="0"/>
          <a:ea typeface="ヒラギノ角ゴ Pro W3" pitchFamily="1" charset="-128"/>
          <a:cs typeface="Geneva" pitchFamily="34" charset="0"/>
        </a:defRPr>
      </a:lvl3pPr>
      <a:lvl4pPr algn="l" rtl="0" eaLnBrk="0" fontAlgn="base" hangingPunct="0">
        <a:spcBef>
          <a:spcPct val="0"/>
        </a:spcBef>
        <a:spcAft>
          <a:spcPct val="0"/>
        </a:spcAft>
        <a:defRPr sz="2400">
          <a:solidFill>
            <a:schemeClr val="accent1"/>
          </a:solidFill>
          <a:latin typeface="Arial" pitchFamily="34" charset="0"/>
          <a:ea typeface="ヒラギノ角ゴ Pro W3" pitchFamily="1" charset="-128"/>
          <a:cs typeface="Geneva" pitchFamily="34" charset="0"/>
        </a:defRPr>
      </a:lvl4pPr>
      <a:lvl5pPr algn="l" rtl="0" eaLnBrk="0" fontAlgn="base" hangingPunct="0">
        <a:spcBef>
          <a:spcPct val="0"/>
        </a:spcBef>
        <a:spcAft>
          <a:spcPct val="0"/>
        </a:spcAft>
        <a:defRPr sz="2400">
          <a:solidFill>
            <a:schemeClr val="accent1"/>
          </a:solidFill>
          <a:latin typeface="Arial" pitchFamily="34" charset="0"/>
          <a:ea typeface="ヒラギノ角ゴ Pro W3" pitchFamily="1" charset="-128"/>
          <a:cs typeface="Geneva" pitchFamily="34" charset="0"/>
        </a:defRPr>
      </a:lvl5pPr>
      <a:lvl6pPr marL="457200" algn="l" rtl="0" eaLnBrk="1" fontAlgn="base" hangingPunct="1">
        <a:spcBef>
          <a:spcPct val="0"/>
        </a:spcBef>
        <a:spcAft>
          <a:spcPct val="0"/>
        </a:spcAft>
        <a:defRPr sz="2400">
          <a:solidFill>
            <a:schemeClr val="accent1"/>
          </a:solidFill>
          <a:latin typeface="Arial" pitchFamily="34" charset="0"/>
          <a:ea typeface="ヒラギノ角ゴ Pro W3" pitchFamily="124" charset="-128"/>
          <a:cs typeface="Geneva" pitchFamily="34" charset="0"/>
        </a:defRPr>
      </a:lvl6pPr>
      <a:lvl7pPr marL="914400" algn="l" rtl="0" eaLnBrk="1" fontAlgn="base" hangingPunct="1">
        <a:spcBef>
          <a:spcPct val="0"/>
        </a:spcBef>
        <a:spcAft>
          <a:spcPct val="0"/>
        </a:spcAft>
        <a:defRPr sz="2400">
          <a:solidFill>
            <a:schemeClr val="accent1"/>
          </a:solidFill>
          <a:latin typeface="Arial" pitchFamily="34" charset="0"/>
          <a:ea typeface="ヒラギノ角ゴ Pro W3" pitchFamily="124" charset="-128"/>
          <a:cs typeface="Geneva" pitchFamily="34" charset="0"/>
        </a:defRPr>
      </a:lvl7pPr>
      <a:lvl8pPr marL="1371600" algn="l" rtl="0" eaLnBrk="1" fontAlgn="base" hangingPunct="1">
        <a:spcBef>
          <a:spcPct val="0"/>
        </a:spcBef>
        <a:spcAft>
          <a:spcPct val="0"/>
        </a:spcAft>
        <a:defRPr sz="2400">
          <a:solidFill>
            <a:schemeClr val="accent1"/>
          </a:solidFill>
          <a:latin typeface="Arial" pitchFamily="34" charset="0"/>
          <a:ea typeface="ヒラギノ角ゴ Pro W3" pitchFamily="124" charset="-128"/>
          <a:cs typeface="Geneva" pitchFamily="34" charset="0"/>
        </a:defRPr>
      </a:lvl8pPr>
      <a:lvl9pPr marL="1828800" algn="l" rtl="0" eaLnBrk="1" fontAlgn="base" hangingPunct="1">
        <a:spcBef>
          <a:spcPct val="0"/>
        </a:spcBef>
        <a:spcAft>
          <a:spcPct val="0"/>
        </a:spcAft>
        <a:defRPr sz="2400">
          <a:solidFill>
            <a:schemeClr val="accent1"/>
          </a:solidFill>
          <a:latin typeface="Arial" pitchFamily="34" charset="0"/>
          <a:ea typeface="ヒラギノ角ゴ Pro W3" pitchFamily="124" charset="-128"/>
          <a:cs typeface="Geneva" pitchFamily="34" charset="0"/>
        </a:defRPr>
      </a:lvl9pPr>
    </p:titleStyle>
    <p:bodyStyle>
      <a:lvl1pPr marL="171450" indent="-171450" algn="l" defTabSz="1838325" rtl="0" eaLnBrk="0" fontAlgn="base" hangingPunct="0">
        <a:spcBef>
          <a:spcPct val="75000"/>
        </a:spcBef>
        <a:spcAft>
          <a:spcPct val="0"/>
        </a:spcAft>
        <a:buClr>
          <a:schemeClr val="tx2"/>
        </a:buClr>
        <a:buFont typeface="Symbol" pitchFamily="18" charset="2"/>
        <a:buChar char="·"/>
        <a:defRPr sz="1400">
          <a:solidFill>
            <a:srgbClr val="53565A"/>
          </a:solidFill>
          <a:latin typeface="+mn-lt"/>
          <a:ea typeface="+mn-ea"/>
          <a:cs typeface="+mn-cs"/>
        </a:defRPr>
      </a:lvl1pPr>
      <a:lvl2pPr marL="344488" indent="-171450" algn="l" defTabSz="1838325" rtl="0" eaLnBrk="0" fontAlgn="base" hangingPunct="0">
        <a:spcBef>
          <a:spcPct val="25000"/>
        </a:spcBef>
        <a:spcAft>
          <a:spcPct val="0"/>
        </a:spcAft>
        <a:buClr>
          <a:schemeClr val="tx2"/>
        </a:buClr>
        <a:buFont typeface="Arial" pitchFamily="34" charset="0"/>
        <a:buChar char="–"/>
        <a:defRPr sz="1400">
          <a:solidFill>
            <a:srgbClr val="53565A"/>
          </a:solidFill>
          <a:latin typeface="+mn-lt"/>
          <a:ea typeface="+mn-ea"/>
          <a:cs typeface="+mn-cs"/>
        </a:defRPr>
      </a:lvl2pPr>
      <a:lvl3pPr marL="517525" indent="-171450" algn="l" defTabSz="1838325" rtl="0" eaLnBrk="0" fontAlgn="base" hangingPunct="0">
        <a:spcBef>
          <a:spcPct val="25000"/>
        </a:spcBef>
        <a:spcAft>
          <a:spcPct val="0"/>
        </a:spcAft>
        <a:buClr>
          <a:schemeClr val="tx2"/>
        </a:buClr>
        <a:buFont typeface="Symbol" pitchFamily="18" charset="2"/>
        <a:buChar char="·"/>
        <a:defRPr sz="1400">
          <a:solidFill>
            <a:srgbClr val="53565A"/>
          </a:solidFill>
          <a:latin typeface="+mn-lt"/>
          <a:ea typeface="+mn-ea"/>
          <a:cs typeface="+mn-cs"/>
        </a:defRPr>
      </a:lvl3pPr>
      <a:lvl4pPr marL="685800" indent="-166688" algn="l" defTabSz="1838325" rtl="0" eaLnBrk="0" fontAlgn="base" hangingPunct="0">
        <a:spcBef>
          <a:spcPct val="25000"/>
        </a:spcBef>
        <a:spcAft>
          <a:spcPct val="0"/>
        </a:spcAft>
        <a:buClr>
          <a:schemeClr val="tx2"/>
        </a:buClr>
        <a:buFont typeface="Arial" pitchFamily="34" charset="0"/>
        <a:buChar char="–"/>
        <a:defRPr sz="1400">
          <a:solidFill>
            <a:srgbClr val="53565A"/>
          </a:solidFill>
          <a:latin typeface="+mn-lt"/>
          <a:ea typeface="+mn-ea"/>
          <a:cs typeface="+mn-cs"/>
        </a:defRPr>
      </a:lvl4pPr>
      <a:lvl5pPr marL="852488" indent="-165100" algn="l" defTabSz="1838325" rtl="0" eaLnBrk="0" fontAlgn="base" hangingPunct="0">
        <a:spcBef>
          <a:spcPct val="25000"/>
        </a:spcBef>
        <a:spcAft>
          <a:spcPct val="0"/>
        </a:spcAft>
        <a:buClr>
          <a:schemeClr val="tx2"/>
        </a:buClr>
        <a:buFont typeface="Symbol" pitchFamily="18" charset="2"/>
        <a:buChar char="·"/>
        <a:defRPr sz="1400">
          <a:solidFill>
            <a:srgbClr val="53565A"/>
          </a:solidFill>
          <a:latin typeface="+mn-lt"/>
          <a:ea typeface="+mn-ea"/>
          <a:cs typeface="+mn-cs"/>
        </a:defRPr>
      </a:lvl5pPr>
      <a:lvl6pPr marL="1309688" indent="-165100" algn="l" defTabSz="1838325" rtl="0" eaLnBrk="1" fontAlgn="base" hangingPunct="1">
        <a:spcBef>
          <a:spcPct val="25000"/>
        </a:spcBef>
        <a:spcAft>
          <a:spcPct val="0"/>
        </a:spcAft>
        <a:buClr>
          <a:schemeClr val="tx2"/>
        </a:buClr>
        <a:buFont typeface="Symbol" pitchFamily="18" charset="2"/>
        <a:buChar char="·"/>
        <a:defRPr sz="1400">
          <a:solidFill>
            <a:srgbClr val="53565A"/>
          </a:solidFill>
          <a:latin typeface="+mn-lt"/>
          <a:ea typeface="+mn-ea"/>
          <a:cs typeface="+mn-cs"/>
        </a:defRPr>
      </a:lvl6pPr>
      <a:lvl7pPr marL="1766888" indent="-165100" algn="l" defTabSz="1838325" rtl="0" eaLnBrk="1" fontAlgn="base" hangingPunct="1">
        <a:spcBef>
          <a:spcPct val="25000"/>
        </a:spcBef>
        <a:spcAft>
          <a:spcPct val="0"/>
        </a:spcAft>
        <a:buClr>
          <a:schemeClr val="tx2"/>
        </a:buClr>
        <a:buFont typeface="Symbol" pitchFamily="18" charset="2"/>
        <a:buChar char="·"/>
        <a:defRPr sz="1400">
          <a:solidFill>
            <a:srgbClr val="53565A"/>
          </a:solidFill>
          <a:latin typeface="+mn-lt"/>
          <a:ea typeface="+mn-ea"/>
          <a:cs typeface="+mn-cs"/>
        </a:defRPr>
      </a:lvl7pPr>
      <a:lvl8pPr marL="2224088" indent="-165100" algn="l" defTabSz="1838325" rtl="0" eaLnBrk="1" fontAlgn="base" hangingPunct="1">
        <a:spcBef>
          <a:spcPct val="25000"/>
        </a:spcBef>
        <a:spcAft>
          <a:spcPct val="0"/>
        </a:spcAft>
        <a:buClr>
          <a:schemeClr val="tx2"/>
        </a:buClr>
        <a:buFont typeface="Symbol" pitchFamily="18" charset="2"/>
        <a:buChar char="·"/>
        <a:defRPr sz="1400">
          <a:solidFill>
            <a:srgbClr val="53565A"/>
          </a:solidFill>
          <a:latin typeface="+mn-lt"/>
          <a:ea typeface="+mn-ea"/>
          <a:cs typeface="+mn-cs"/>
        </a:defRPr>
      </a:lvl8pPr>
      <a:lvl9pPr marL="2681288" indent="-165100" algn="l" defTabSz="1838325" rtl="0" eaLnBrk="1" fontAlgn="base" hangingPunct="1">
        <a:spcBef>
          <a:spcPct val="25000"/>
        </a:spcBef>
        <a:spcAft>
          <a:spcPct val="0"/>
        </a:spcAft>
        <a:buClr>
          <a:schemeClr val="tx2"/>
        </a:buClr>
        <a:buFont typeface="Symbol" pitchFamily="18" charset="2"/>
        <a:buChar char="·"/>
        <a:defRPr sz="1400">
          <a:solidFill>
            <a:srgbClr val="53565A"/>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84"/>
          <p:cNvSpPr>
            <a:spLocks noGrp="1" noChangeArrowheads="1"/>
          </p:cNvSpPr>
          <p:nvPr>
            <p:ph type="body" idx="1"/>
          </p:nvPr>
        </p:nvSpPr>
        <p:spPr bwMode="gray">
          <a:xfrm>
            <a:off x="140677" y="1295400"/>
            <a:ext cx="8862646" cy="4876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7" name="Line 3"/>
          <p:cNvSpPr>
            <a:spLocks noChangeShapeType="1"/>
          </p:cNvSpPr>
          <p:nvPr/>
        </p:nvSpPr>
        <p:spPr bwMode="auto">
          <a:xfrm>
            <a:off x="140677" y="6400800"/>
            <a:ext cx="8862646" cy="0"/>
          </a:xfrm>
          <a:prstGeom prst="line">
            <a:avLst/>
          </a:prstGeom>
          <a:noFill/>
          <a:ln w="6350">
            <a:solidFill>
              <a:schemeClr val="tx2"/>
            </a:solidFill>
            <a:round/>
            <a:headEnd/>
            <a:tailEnd/>
          </a:ln>
          <a:extLst>
            <a:ext uri="{909E8E84-426E-40DD-AFC4-6F175D3DCCD1}">
              <a14:hiddenFill xmlns:a14="http://schemas.microsoft.com/office/drawing/2010/main" xmlns="">
                <a:noFill/>
              </a14:hiddenFill>
            </a:ext>
          </a:extLst>
        </p:spPr>
        <p:txBody>
          <a:bodyPr/>
          <a:lstStyle/>
          <a:p>
            <a:pPr algn="ctr" fontAlgn="base">
              <a:spcBef>
                <a:spcPct val="0"/>
              </a:spcBef>
              <a:spcAft>
                <a:spcPct val="0"/>
              </a:spcAft>
            </a:pPr>
            <a:endParaRPr lang="en-GB" sz="1400" dirty="0" smtClean="0">
              <a:solidFill>
                <a:srgbClr val="53565A"/>
              </a:solidFill>
            </a:endParaRPr>
          </a:p>
        </p:txBody>
      </p:sp>
      <p:sp>
        <p:nvSpPr>
          <p:cNvPr id="1028" name="Line 4"/>
          <p:cNvSpPr>
            <a:spLocks noChangeShapeType="1"/>
          </p:cNvSpPr>
          <p:nvPr/>
        </p:nvSpPr>
        <p:spPr bwMode="auto">
          <a:xfrm>
            <a:off x="140677" y="457200"/>
            <a:ext cx="8862646" cy="0"/>
          </a:xfrm>
          <a:prstGeom prst="line">
            <a:avLst/>
          </a:prstGeom>
          <a:noFill/>
          <a:ln w="6350">
            <a:solidFill>
              <a:schemeClr val="tx2"/>
            </a:solidFill>
            <a:round/>
            <a:headEnd/>
            <a:tailEnd/>
          </a:ln>
          <a:extLst>
            <a:ext uri="{909E8E84-426E-40DD-AFC4-6F175D3DCCD1}">
              <a14:hiddenFill xmlns:a14="http://schemas.microsoft.com/office/drawing/2010/main" xmlns="">
                <a:noFill/>
              </a14:hiddenFill>
            </a:ext>
          </a:extLst>
        </p:spPr>
        <p:txBody>
          <a:bodyPr/>
          <a:lstStyle/>
          <a:p>
            <a:pPr algn="ctr" fontAlgn="base">
              <a:spcBef>
                <a:spcPct val="0"/>
              </a:spcBef>
              <a:spcAft>
                <a:spcPct val="0"/>
              </a:spcAft>
            </a:pPr>
            <a:endParaRPr lang="en-GB" sz="1400" dirty="0" smtClean="0">
              <a:solidFill>
                <a:srgbClr val="53565A"/>
              </a:solidFill>
            </a:endParaRPr>
          </a:p>
        </p:txBody>
      </p:sp>
      <p:sp>
        <p:nvSpPr>
          <p:cNvPr id="1029" name="Rectangle 5"/>
          <p:cNvSpPr>
            <a:spLocks noGrp="1" noChangeArrowheads="1"/>
          </p:cNvSpPr>
          <p:nvPr>
            <p:ph type="title"/>
          </p:nvPr>
        </p:nvSpPr>
        <p:spPr bwMode="gray">
          <a:xfrm>
            <a:off x="140679" y="60326"/>
            <a:ext cx="8859715" cy="377825"/>
          </a:xfrm>
          <a:prstGeom prst="rect">
            <a:avLst/>
          </a:prstGeom>
          <a:solidFill>
            <a:schemeClr val="bg1"/>
          </a:solidFill>
          <a:ln w="12700">
            <a:solidFill>
              <a:schemeClr val="bg1"/>
            </a:solidFill>
            <a:miter lim="800000"/>
            <a:headEnd/>
            <a:tailEnd/>
          </a:ln>
        </p:spPr>
        <p:txBody>
          <a:bodyPr vert="horz" wrap="square" lIns="0" tIns="0" rIns="0" bIns="0" numCol="1" anchor="t" anchorCtr="0" compatLnSpc="1">
            <a:prstTxWarp prst="textNoShape">
              <a:avLst/>
            </a:prstTxWarp>
            <a:spAutoFit/>
          </a:bodyPr>
          <a:lstStyle/>
          <a:p>
            <a:pPr lvl="0"/>
            <a:r>
              <a:rPr lang="en-US" altLang="en-US" smtClean="0"/>
              <a:t>Click to edit Master title style</a:t>
            </a:r>
          </a:p>
        </p:txBody>
      </p:sp>
      <p:pic>
        <p:nvPicPr>
          <p:cNvPr id="1030" name="Picture 6" descr="citi-r_2c-blu_pos_rgb"/>
          <p:cNvPicPr>
            <a:picLocks noChangeAspect="1" noChangeArrowheads="1"/>
          </p:cNvPicPr>
          <p:nvPr/>
        </p:nvPicPr>
        <p:blipFill>
          <a:blip r:embed="rId13" cstate="print">
            <a:extLst>
              <a:ext uri="{28A0092B-C50C-407E-A947-70E740481C1C}">
                <a14:useLocalDpi xmlns:a14="http://schemas.microsoft.com/office/drawing/2010/main" xmlns="" val="0"/>
              </a:ext>
            </a:extLst>
          </a:blip>
          <a:srcRect/>
          <a:stretch>
            <a:fillRect/>
          </a:stretch>
        </p:blipFill>
        <p:spPr bwMode="auto">
          <a:xfrm>
            <a:off x="8636979" y="6569075"/>
            <a:ext cx="438150" cy="273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281284874"/>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hf hdr="0" ftr="0" dt="0"/>
  <p:txStyles>
    <p:titleStyle>
      <a:lvl1pPr algn="l" rtl="0" eaLnBrk="0" fontAlgn="base" hangingPunct="0">
        <a:spcBef>
          <a:spcPct val="0"/>
        </a:spcBef>
        <a:spcAft>
          <a:spcPct val="0"/>
        </a:spcAft>
        <a:defRPr sz="2400">
          <a:solidFill>
            <a:schemeClr val="accent1"/>
          </a:solidFill>
          <a:latin typeface="+mj-lt"/>
          <a:ea typeface="+mj-ea"/>
          <a:cs typeface="+mj-cs"/>
        </a:defRPr>
      </a:lvl1pPr>
      <a:lvl2pPr algn="l" rtl="0" eaLnBrk="0" fontAlgn="base" hangingPunct="0">
        <a:spcBef>
          <a:spcPct val="0"/>
        </a:spcBef>
        <a:spcAft>
          <a:spcPct val="0"/>
        </a:spcAft>
        <a:defRPr sz="2400">
          <a:solidFill>
            <a:schemeClr val="accent1"/>
          </a:solidFill>
          <a:latin typeface="Arial" pitchFamily="34" charset="0"/>
          <a:ea typeface="STKaiti" pitchFamily="2" charset="-122"/>
          <a:cs typeface="Geneva" pitchFamily="34" charset="0"/>
        </a:defRPr>
      </a:lvl2pPr>
      <a:lvl3pPr algn="l" rtl="0" eaLnBrk="0" fontAlgn="base" hangingPunct="0">
        <a:spcBef>
          <a:spcPct val="0"/>
        </a:spcBef>
        <a:spcAft>
          <a:spcPct val="0"/>
        </a:spcAft>
        <a:defRPr sz="2400">
          <a:solidFill>
            <a:schemeClr val="accent1"/>
          </a:solidFill>
          <a:latin typeface="Arial" pitchFamily="34" charset="0"/>
          <a:ea typeface="STKaiti" pitchFamily="2" charset="-122"/>
          <a:cs typeface="Geneva" pitchFamily="34" charset="0"/>
        </a:defRPr>
      </a:lvl3pPr>
      <a:lvl4pPr algn="l" rtl="0" eaLnBrk="0" fontAlgn="base" hangingPunct="0">
        <a:spcBef>
          <a:spcPct val="0"/>
        </a:spcBef>
        <a:spcAft>
          <a:spcPct val="0"/>
        </a:spcAft>
        <a:defRPr sz="2400">
          <a:solidFill>
            <a:schemeClr val="accent1"/>
          </a:solidFill>
          <a:latin typeface="Arial" pitchFamily="34" charset="0"/>
          <a:ea typeface="STKaiti" pitchFamily="2" charset="-122"/>
          <a:cs typeface="Geneva" pitchFamily="34" charset="0"/>
        </a:defRPr>
      </a:lvl4pPr>
      <a:lvl5pPr algn="l" rtl="0" eaLnBrk="0" fontAlgn="base" hangingPunct="0">
        <a:spcBef>
          <a:spcPct val="0"/>
        </a:spcBef>
        <a:spcAft>
          <a:spcPct val="0"/>
        </a:spcAft>
        <a:defRPr sz="2400">
          <a:solidFill>
            <a:schemeClr val="accent1"/>
          </a:solidFill>
          <a:latin typeface="Arial" pitchFamily="34" charset="0"/>
          <a:ea typeface="STKaiti" pitchFamily="2" charset="-122"/>
          <a:cs typeface="Geneva" pitchFamily="34" charset="0"/>
        </a:defRPr>
      </a:lvl5pPr>
      <a:lvl6pPr marL="457200" algn="l" rtl="0" fontAlgn="base">
        <a:spcBef>
          <a:spcPct val="0"/>
        </a:spcBef>
        <a:spcAft>
          <a:spcPct val="0"/>
        </a:spcAft>
        <a:defRPr sz="2400">
          <a:solidFill>
            <a:schemeClr val="accent1"/>
          </a:solidFill>
          <a:latin typeface="Arial" pitchFamily="34" charset="0"/>
          <a:ea typeface="STKaiti" pitchFamily="2" charset="-122"/>
          <a:cs typeface="Geneva" pitchFamily="34" charset="0"/>
        </a:defRPr>
      </a:lvl6pPr>
      <a:lvl7pPr marL="914400" algn="l" rtl="0" fontAlgn="base">
        <a:spcBef>
          <a:spcPct val="0"/>
        </a:spcBef>
        <a:spcAft>
          <a:spcPct val="0"/>
        </a:spcAft>
        <a:defRPr sz="2400">
          <a:solidFill>
            <a:schemeClr val="accent1"/>
          </a:solidFill>
          <a:latin typeface="Arial" pitchFamily="34" charset="0"/>
          <a:ea typeface="STKaiti" pitchFamily="2" charset="-122"/>
          <a:cs typeface="Geneva" pitchFamily="34" charset="0"/>
        </a:defRPr>
      </a:lvl7pPr>
      <a:lvl8pPr marL="1371600" algn="l" rtl="0" fontAlgn="base">
        <a:spcBef>
          <a:spcPct val="0"/>
        </a:spcBef>
        <a:spcAft>
          <a:spcPct val="0"/>
        </a:spcAft>
        <a:defRPr sz="2400">
          <a:solidFill>
            <a:schemeClr val="accent1"/>
          </a:solidFill>
          <a:latin typeface="Arial" pitchFamily="34" charset="0"/>
          <a:ea typeface="STKaiti" pitchFamily="2" charset="-122"/>
          <a:cs typeface="Geneva" pitchFamily="34" charset="0"/>
        </a:defRPr>
      </a:lvl8pPr>
      <a:lvl9pPr marL="1828800" algn="l" rtl="0" fontAlgn="base">
        <a:spcBef>
          <a:spcPct val="0"/>
        </a:spcBef>
        <a:spcAft>
          <a:spcPct val="0"/>
        </a:spcAft>
        <a:defRPr sz="2400">
          <a:solidFill>
            <a:schemeClr val="accent1"/>
          </a:solidFill>
          <a:latin typeface="Arial" pitchFamily="34" charset="0"/>
          <a:ea typeface="STKaiti" pitchFamily="2" charset="-122"/>
          <a:cs typeface="Geneva" pitchFamily="34" charset="0"/>
        </a:defRPr>
      </a:lvl9pPr>
    </p:titleStyle>
    <p:bodyStyle>
      <a:lvl1pPr marL="171450" indent="-171450" algn="l" defTabSz="1838325" rtl="0" eaLnBrk="0" fontAlgn="base" hangingPunct="0">
        <a:spcBef>
          <a:spcPct val="75000"/>
        </a:spcBef>
        <a:spcAft>
          <a:spcPct val="0"/>
        </a:spcAft>
        <a:buClr>
          <a:schemeClr val="tx2"/>
        </a:buClr>
        <a:buFont typeface="Symbol" pitchFamily="18" charset="2"/>
        <a:buChar char="·"/>
        <a:defRPr sz="1400">
          <a:solidFill>
            <a:srgbClr val="53565A"/>
          </a:solidFill>
          <a:latin typeface="+mn-lt"/>
          <a:ea typeface="+mn-ea"/>
          <a:cs typeface="+mn-cs"/>
        </a:defRPr>
      </a:lvl1pPr>
      <a:lvl2pPr marL="344488" indent="-171450" algn="l" defTabSz="1838325" rtl="0" eaLnBrk="0" fontAlgn="base" hangingPunct="0">
        <a:spcBef>
          <a:spcPct val="25000"/>
        </a:spcBef>
        <a:spcAft>
          <a:spcPct val="0"/>
        </a:spcAft>
        <a:buClr>
          <a:schemeClr val="tx2"/>
        </a:buClr>
        <a:buFont typeface="Arial" pitchFamily="34" charset="0"/>
        <a:buChar char="–"/>
        <a:defRPr sz="1400">
          <a:solidFill>
            <a:srgbClr val="53565A"/>
          </a:solidFill>
          <a:latin typeface="+mn-lt"/>
          <a:ea typeface="+mn-ea"/>
          <a:cs typeface="+mn-cs"/>
        </a:defRPr>
      </a:lvl2pPr>
      <a:lvl3pPr marL="517525" indent="-171450" algn="l" defTabSz="1838325" rtl="0" eaLnBrk="0" fontAlgn="base" hangingPunct="0">
        <a:spcBef>
          <a:spcPct val="25000"/>
        </a:spcBef>
        <a:spcAft>
          <a:spcPct val="0"/>
        </a:spcAft>
        <a:buClr>
          <a:schemeClr val="tx2"/>
        </a:buClr>
        <a:buFont typeface="Symbol" pitchFamily="18" charset="2"/>
        <a:buChar char="·"/>
        <a:defRPr sz="1400">
          <a:solidFill>
            <a:srgbClr val="53565A"/>
          </a:solidFill>
          <a:latin typeface="+mn-lt"/>
          <a:ea typeface="+mn-ea"/>
          <a:cs typeface="+mn-cs"/>
        </a:defRPr>
      </a:lvl3pPr>
      <a:lvl4pPr marL="685800" indent="-166688" algn="l" defTabSz="1838325" rtl="0" eaLnBrk="0" fontAlgn="base" hangingPunct="0">
        <a:spcBef>
          <a:spcPct val="25000"/>
        </a:spcBef>
        <a:spcAft>
          <a:spcPct val="0"/>
        </a:spcAft>
        <a:buClr>
          <a:schemeClr val="tx2"/>
        </a:buClr>
        <a:buFont typeface="Arial" pitchFamily="34" charset="0"/>
        <a:buChar char="–"/>
        <a:defRPr sz="1400">
          <a:solidFill>
            <a:srgbClr val="53565A"/>
          </a:solidFill>
          <a:latin typeface="+mn-lt"/>
          <a:ea typeface="+mn-ea"/>
          <a:cs typeface="+mn-cs"/>
        </a:defRPr>
      </a:lvl4pPr>
      <a:lvl5pPr marL="852488" indent="-165100" algn="l" defTabSz="1838325" rtl="0" eaLnBrk="0" fontAlgn="base" hangingPunct="0">
        <a:spcBef>
          <a:spcPct val="25000"/>
        </a:spcBef>
        <a:spcAft>
          <a:spcPct val="0"/>
        </a:spcAft>
        <a:buClr>
          <a:schemeClr val="tx2"/>
        </a:buClr>
        <a:buFont typeface="Symbol" pitchFamily="18" charset="2"/>
        <a:buChar char="·"/>
        <a:defRPr sz="1400">
          <a:solidFill>
            <a:srgbClr val="53565A"/>
          </a:solidFill>
          <a:latin typeface="+mn-lt"/>
          <a:ea typeface="+mn-ea"/>
          <a:cs typeface="+mn-cs"/>
        </a:defRPr>
      </a:lvl5pPr>
      <a:lvl6pPr marL="1309688" indent="-165100" algn="l" defTabSz="1838325" rtl="0" fontAlgn="base">
        <a:spcBef>
          <a:spcPct val="25000"/>
        </a:spcBef>
        <a:spcAft>
          <a:spcPct val="0"/>
        </a:spcAft>
        <a:buClr>
          <a:schemeClr val="tx2"/>
        </a:buClr>
        <a:buFont typeface="Symbol" pitchFamily="18" charset="2"/>
        <a:buChar char="·"/>
        <a:defRPr sz="1400">
          <a:solidFill>
            <a:srgbClr val="53565A"/>
          </a:solidFill>
          <a:latin typeface="+mn-lt"/>
          <a:ea typeface="+mn-ea"/>
          <a:cs typeface="+mn-cs"/>
        </a:defRPr>
      </a:lvl6pPr>
      <a:lvl7pPr marL="1766888" indent="-165100" algn="l" defTabSz="1838325" rtl="0" fontAlgn="base">
        <a:spcBef>
          <a:spcPct val="25000"/>
        </a:spcBef>
        <a:spcAft>
          <a:spcPct val="0"/>
        </a:spcAft>
        <a:buClr>
          <a:schemeClr val="tx2"/>
        </a:buClr>
        <a:buFont typeface="Symbol" pitchFamily="18" charset="2"/>
        <a:buChar char="·"/>
        <a:defRPr sz="1400">
          <a:solidFill>
            <a:srgbClr val="53565A"/>
          </a:solidFill>
          <a:latin typeface="+mn-lt"/>
          <a:ea typeface="+mn-ea"/>
          <a:cs typeface="+mn-cs"/>
        </a:defRPr>
      </a:lvl7pPr>
      <a:lvl8pPr marL="2224088" indent="-165100" algn="l" defTabSz="1838325" rtl="0" fontAlgn="base">
        <a:spcBef>
          <a:spcPct val="25000"/>
        </a:spcBef>
        <a:spcAft>
          <a:spcPct val="0"/>
        </a:spcAft>
        <a:buClr>
          <a:schemeClr val="tx2"/>
        </a:buClr>
        <a:buFont typeface="Symbol" pitchFamily="18" charset="2"/>
        <a:buChar char="·"/>
        <a:defRPr sz="1400">
          <a:solidFill>
            <a:srgbClr val="53565A"/>
          </a:solidFill>
          <a:latin typeface="+mn-lt"/>
          <a:ea typeface="+mn-ea"/>
          <a:cs typeface="+mn-cs"/>
        </a:defRPr>
      </a:lvl8pPr>
      <a:lvl9pPr marL="2681288" indent="-165100" algn="l" defTabSz="1838325" rtl="0" fontAlgn="base">
        <a:spcBef>
          <a:spcPct val="25000"/>
        </a:spcBef>
        <a:spcAft>
          <a:spcPct val="0"/>
        </a:spcAft>
        <a:buClr>
          <a:schemeClr val="tx2"/>
        </a:buClr>
        <a:buFont typeface="Symbol" pitchFamily="18" charset="2"/>
        <a:buChar char="·"/>
        <a:defRPr sz="1400">
          <a:solidFill>
            <a:srgbClr val="53565A"/>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8" name="Line 14"/>
          <p:cNvSpPr>
            <a:spLocks noChangeShapeType="1"/>
          </p:cNvSpPr>
          <p:nvPr/>
        </p:nvSpPr>
        <p:spPr bwMode="auto">
          <a:xfrm>
            <a:off x="134815" y="457200"/>
            <a:ext cx="8862646" cy="0"/>
          </a:xfrm>
          <a:prstGeom prst="line">
            <a:avLst/>
          </a:prstGeom>
          <a:noFill/>
          <a:ln w="6350">
            <a:solidFill>
              <a:schemeClr val="accent6"/>
            </a:solidFill>
            <a:round/>
            <a:headEnd/>
            <a:tailEnd/>
          </a:ln>
          <a:extLst>
            <a:ext uri="{909E8E84-426E-40DD-AFC4-6F175D3DCCD1}">
              <a14:hiddenFill xmlns:a14="http://schemas.microsoft.com/office/drawing/2010/main" xmlns="">
                <a:noFill/>
              </a14:hiddenFill>
            </a:ext>
          </a:extLst>
        </p:spPr>
        <p:txBody>
          <a:bodyPr/>
          <a:lstStyle/>
          <a:p>
            <a:pPr algn="ctr" fontAlgn="base">
              <a:spcBef>
                <a:spcPct val="0"/>
              </a:spcBef>
              <a:spcAft>
                <a:spcPct val="0"/>
              </a:spcAft>
            </a:pPr>
            <a:endParaRPr lang="en-US" sz="1400" dirty="0">
              <a:solidFill>
                <a:srgbClr val="53565A"/>
              </a:solidFill>
              <a:ea typeface="ヒラギノ角ゴ Pro W3" pitchFamily="124" charset="-128"/>
            </a:endParaRPr>
          </a:p>
        </p:txBody>
      </p:sp>
      <p:sp>
        <p:nvSpPr>
          <p:cNvPr id="1026" name="Rectangle 84"/>
          <p:cNvSpPr>
            <a:spLocks noGrp="1" noChangeArrowheads="1"/>
          </p:cNvSpPr>
          <p:nvPr>
            <p:ph type="body" idx="1"/>
          </p:nvPr>
        </p:nvSpPr>
        <p:spPr bwMode="gray">
          <a:xfrm>
            <a:off x="140677" y="1295400"/>
            <a:ext cx="8862646" cy="4876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dirty="0" smtClean="0"/>
              <a:t>Click to edit Master text styles</a:t>
            </a:r>
          </a:p>
          <a:p>
            <a:pPr lvl="1"/>
            <a:r>
              <a:rPr lang="en-US" dirty="0" smtClean="0"/>
              <a:t>Bullet level 2</a:t>
            </a:r>
          </a:p>
          <a:p>
            <a:pPr lvl="2"/>
            <a:r>
              <a:rPr lang="en-US" dirty="0" smtClean="0"/>
              <a:t>Bullet level 3</a:t>
            </a:r>
          </a:p>
          <a:p>
            <a:pPr lvl="3"/>
            <a:r>
              <a:rPr lang="en-US" dirty="0" smtClean="0"/>
              <a:t>Bullet level 4</a:t>
            </a:r>
          </a:p>
          <a:p>
            <a:pPr lvl="4"/>
            <a:r>
              <a:rPr lang="en-US" dirty="0" smtClean="0"/>
              <a:t>Bullet level 5</a:t>
            </a:r>
          </a:p>
          <a:p>
            <a:pPr lvl="5"/>
            <a:r>
              <a:rPr lang="en-US" dirty="0" smtClean="0"/>
              <a:t>Bullet level 6</a:t>
            </a:r>
          </a:p>
          <a:p>
            <a:pPr lvl="6"/>
            <a:r>
              <a:rPr lang="en-US" dirty="0" smtClean="0"/>
              <a:t>Bullet level 7</a:t>
            </a:r>
          </a:p>
          <a:p>
            <a:pPr lvl="7"/>
            <a:r>
              <a:rPr lang="en-US" dirty="0" smtClean="0"/>
              <a:t>Bullet level 8</a:t>
            </a:r>
          </a:p>
          <a:p>
            <a:pPr lvl="8"/>
            <a:r>
              <a:rPr lang="en-US" dirty="0" smtClean="0"/>
              <a:t>Bullet level 9</a:t>
            </a:r>
            <a:endParaRPr lang="en-US" dirty="0"/>
          </a:p>
        </p:txBody>
      </p:sp>
      <p:sp>
        <p:nvSpPr>
          <p:cNvPr id="1027" name="Line 11"/>
          <p:cNvSpPr>
            <a:spLocks noChangeShapeType="1"/>
          </p:cNvSpPr>
          <p:nvPr/>
        </p:nvSpPr>
        <p:spPr bwMode="auto">
          <a:xfrm>
            <a:off x="134815" y="6400800"/>
            <a:ext cx="8862646" cy="0"/>
          </a:xfrm>
          <a:prstGeom prst="line">
            <a:avLst/>
          </a:prstGeom>
          <a:noFill/>
          <a:ln w="6350">
            <a:solidFill>
              <a:schemeClr val="accent6"/>
            </a:solidFill>
            <a:round/>
            <a:headEnd/>
            <a:tailEnd/>
          </a:ln>
          <a:extLst>
            <a:ext uri="{909E8E84-426E-40DD-AFC4-6F175D3DCCD1}">
              <a14:hiddenFill xmlns:a14="http://schemas.microsoft.com/office/drawing/2010/main" xmlns="">
                <a:noFill/>
              </a14:hiddenFill>
            </a:ext>
          </a:extLst>
        </p:spPr>
        <p:txBody>
          <a:bodyPr/>
          <a:lstStyle/>
          <a:p>
            <a:pPr algn="ctr" fontAlgn="base">
              <a:spcBef>
                <a:spcPct val="0"/>
              </a:spcBef>
              <a:spcAft>
                <a:spcPct val="0"/>
              </a:spcAft>
            </a:pPr>
            <a:endParaRPr lang="en-US" sz="1400" dirty="0">
              <a:solidFill>
                <a:srgbClr val="53565A"/>
              </a:solidFill>
              <a:ea typeface="ヒラギノ角ゴ Pro W3" pitchFamily="124" charset="-128"/>
            </a:endParaRPr>
          </a:p>
        </p:txBody>
      </p:sp>
      <p:pic>
        <p:nvPicPr>
          <p:cNvPr id="1030" name="Picture 9" descr="citi-r_2c-blu_pos_rgb"/>
          <p:cNvPicPr>
            <a:picLocks noChangeAspect="1" noChangeArrowheads="1"/>
          </p:cNvPicPr>
          <p:nvPr/>
        </p:nvPicPr>
        <p:blipFill>
          <a:blip r:embed="rId11" cstate="print">
            <a:extLst>
              <a:ext uri="{28A0092B-C50C-407E-A947-70E740481C1C}">
                <a14:useLocalDpi xmlns:a14="http://schemas.microsoft.com/office/drawing/2010/main" xmlns="" val="0"/>
              </a:ext>
            </a:extLst>
          </a:blip>
          <a:srcRect/>
          <a:stretch>
            <a:fillRect/>
          </a:stretch>
        </p:blipFill>
        <p:spPr bwMode="auto">
          <a:xfrm>
            <a:off x="8636978" y="6569075"/>
            <a:ext cx="438150" cy="273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29" name="Title 1"/>
          <p:cNvSpPr>
            <a:spLocks noGrp="1" noChangeArrowheads="1"/>
          </p:cNvSpPr>
          <p:nvPr>
            <p:ph type="title"/>
          </p:nvPr>
        </p:nvSpPr>
        <p:spPr bwMode="gray">
          <a:xfrm>
            <a:off x="140678" y="60326"/>
            <a:ext cx="8859715" cy="377825"/>
          </a:xfrm>
          <a:prstGeom prst="rect">
            <a:avLst/>
          </a:prstGeom>
          <a:solidFill>
            <a:schemeClr val="bg1"/>
          </a:solidFill>
          <a:ln w="12700">
            <a:solidFill>
              <a:schemeClr val="bg1"/>
            </a:solidFill>
            <a:miter lim="800000"/>
            <a:headEnd/>
            <a:tailEnd/>
          </a:ln>
        </p:spPr>
        <p:txBody>
          <a:bodyPr vert="horz" wrap="square" lIns="0" tIns="0" rIns="0" bIns="0" numCol="1" anchor="t" anchorCtr="0" compatLnSpc="1">
            <a:prstTxWarp prst="textNoShape">
              <a:avLst/>
            </a:prstTxWarp>
            <a:spAutoFit/>
          </a:bodyPr>
          <a:lstStyle/>
          <a:p>
            <a:pPr lvl="0"/>
            <a:r>
              <a:rPr lang="en-US" dirty="0" smtClean="0"/>
              <a:t>Click to edit Master title style</a:t>
            </a:r>
          </a:p>
        </p:txBody>
      </p:sp>
    </p:spTree>
    <p:extLst>
      <p:ext uri="{BB962C8B-B14F-4D97-AF65-F5344CB8AC3E}">
        <p14:creationId xmlns:p14="http://schemas.microsoft.com/office/powerpoint/2010/main" xmlns="" val="2026265669"/>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Lst>
  <p:timing>
    <p:tnLst>
      <p:par>
        <p:cTn id="1" dur="indefinite" restart="never" nodeType="tmRoot"/>
      </p:par>
    </p:tnLst>
  </p:timing>
  <p:hf hdr="0"/>
  <p:txStyles>
    <p:titleStyle>
      <a:lvl1pPr algn="l" rtl="0" eaLnBrk="1" fontAlgn="base" hangingPunct="1">
        <a:spcBef>
          <a:spcPct val="0"/>
        </a:spcBef>
        <a:spcAft>
          <a:spcPct val="0"/>
        </a:spcAft>
        <a:defRPr sz="2400">
          <a:solidFill>
            <a:schemeClr val="accent1"/>
          </a:solidFill>
          <a:latin typeface="+mj-lt"/>
          <a:ea typeface="+mj-ea"/>
          <a:cs typeface="+mj-cs"/>
        </a:defRPr>
      </a:lvl1pPr>
      <a:lvl2pPr algn="l" rtl="0" eaLnBrk="1" fontAlgn="base" hangingPunct="1">
        <a:spcBef>
          <a:spcPct val="0"/>
        </a:spcBef>
        <a:spcAft>
          <a:spcPct val="0"/>
        </a:spcAft>
        <a:defRPr sz="2400">
          <a:solidFill>
            <a:schemeClr val="accent1"/>
          </a:solidFill>
          <a:latin typeface="Arial" pitchFamily="34" charset="0"/>
          <a:ea typeface="STKaiti" pitchFamily="2" charset="-122"/>
          <a:cs typeface="Geneva" pitchFamily="34" charset="0"/>
        </a:defRPr>
      </a:lvl2pPr>
      <a:lvl3pPr algn="l" rtl="0" eaLnBrk="1" fontAlgn="base" hangingPunct="1">
        <a:spcBef>
          <a:spcPct val="0"/>
        </a:spcBef>
        <a:spcAft>
          <a:spcPct val="0"/>
        </a:spcAft>
        <a:defRPr sz="2400">
          <a:solidFill>
            <a:schemeClr val="accent1"/>
          </a:solidFill>
          <a:latin typeface="Arial" pitchFamily="34" charset="0"/>
          <a:ea typeface="STKaiti" pitchFamily="2" charset="-122"/>
          <a:cs typeface="Geneva" pitchFamily="34" charset="0"/>
        </a:defRPr>
      </a:lvl3pPr>
      <a:lvl4pPr algn="l" rtl="0" eaLnBrk="1" fontAlgn="base" hangingPunct="1">
        <a:spcBef>
          <a:spcPct val="0"/>
        </a:spcBef>
        <a:spcAft>
          <a:spcPct val="0"/>
        </a:spcAft>
        <a:defRPr sz="2400">
          <a:solidFill>
            <a:schemeClr val="accent1"/>
          </a:solidFill>
          <a:latin typeface="Arial" pitchFamily="34" charset="0"/>
          <a:ea typeface="STKaiti" pitchFamily="2" charset="-122"/>
          <a:cs typeface="Geneva" pitchFamily="34" charset="0"/>
        </a:defRPr>
      </a:lvl4pPr>
      <a:lvl5pPr algn="l" rtl="0" eaLnBrk="1" fontAlgn="base" hangingPunct="1">
        <a:spcBef>
          <a:spcPct val="0"/>
        </a:spcBef>
        <a:spcAft>
          <a:spcPct val="0"/>
        </a:spcAft>
        <a:defRPr sz="2400">
          <a:solidFill>
            <a:schemeClr val="accent1"/>
          </a:solidFill>
          <a:latin typeface="Arial" pitchFamily="34" charset="0"/>
          <a:ea typeface="STKaiti" pitchFamily="2" charset="-122"/>
          <a:cs typeface="Geneva" pitchFamily="34" charset="0"/>
        </a:defRPr>
      </a:lvl5pPr>
      <a:lvl6pPr marL="457200" algn="l" rtl="0" eaLnBrk="1" fontAlgn="base" hangingPunct="1">
        <a:spcBef>
          <a:spcPct val="0"/>
        </a:spcBef>
        <a:spcAft>
          <a:spcPct val="0"/>
        </a:spcAft>
        <a:defRPr sz="2400">
          <a:solidFill>
            <a:schemeClr val="accent1"/>
          </a:solidFill>
          <a:latin typeface="Arial" pitchFamily="34" charset="0"/>
          <a:ea typeface="ヒラギノ角ゴ Pro W3" pitchFamily="124" charset="-128"/>
          <a:cs typeface="Geneva" pitchFamily="34" charset="0"/>
        </a:defRPr>
      </a:lvl6pPr>
      <a:lvl7pPr marL="914400" algn="l" rtl="0" eaLnBrk="1" fontAlgn="base" hangingPunct="1">
        <a:spcBef>
          <a:spcPct val="0"/>
        </a:spcBef>
        <a:spcAft>
          <a:spcPct val="0"/>
        </a:spcAft>
        <a:defRPr sz="2400">
          <a:solidFill>
            <a:schemeClr val="accent1"/>
          </a:solidFill>
          <a:latin typeface="Arial" pitchFamily="34" charset="0"/>
          <a:ea typeface="ヒラギノ角ゴ Pro W3" pitchFamily="124" charset="-128"/>
          <a:cs typeface="Geneva" pitchFamily="34" charset="0"/>
        </a:defRPr>
      </a:lvl7pPr>
      <a:lvl8pPr marL="1371600" algn="l" rtl="0" eaLnBrk="1" fontAlgn="base" hangingPunct="1">
        <a:spcBef>
          <a:spcPct val="0"/>
        </a:spcBef>
        <a:spcAft>
          <a:spcPct val="0"/>
        </a:spcAft>
        <a:defRPr sz="2400">
          <a:solidFill>
            <a:schemeClr val="accent1"/>
          </a:solidFill>
          <a:latin typeface="Arial" pitchFamily="34" charset="0"/>
          <a:ea typeface="ヒラギノ角ゴ Pro W3" pitchFamily="124" charset="-128"/>
          <a:cs typeface="Geneva" pitchFamily="34" charset="0"/>
        </a:defRPr>
      </a:lvl8pPr>
      <a:lvl9pPr marL="1828800" algn="l" rtl="0" eaLnBrk="1" fontAlgn="base" hangingPunct="1">
        <a:spcBef>
          <a:spcPct val="0"/>
        </a:spcBef>
        <a:spcAft>
          <a:spcPct val="0"/>
        </a:spcAft>
        <a:defRPr sz="2400">
          <a:solidFill>
            <a:schemeClr val="accent1"/>
          </a:solidFill>
          <a:latin typeface="Arial" pitchFamily="34" charset="0"/>
          <a:ea typeface="ヒラギノ角ゴ Pro W3" pitchFamily="124" charset="-128"/>
          <a:cs typeface="Geneva" pitchFamily="34" charset="0"/>
        </a:defRPr>
      </a:lvl9pPr>
    </p:titleStyle>
    <p:bodyStyle>
      <a:lvl1pPr marL="171450" indent="-171450" algn="l" defTabSz="1838325" rtl="0" eaLnBrk="1" fontAlgn="base" hangingPunct="1">
        <a:spcBef>
          <a:spcPct val="75000"/>
        </a:spcBef>
        <a:spcAft>
          <a:spcPct val="0"/>
        </a:spcAft>
        <a:buClr>
          <a:srgbClr val="97999B"/>
        </a:buClr>
        <a:buSzPct val="100000"/>
        <a:buFont typeface="Symbol"/>
        <a:buChar char="·"/>
        <a:defRPr sz="1400" b="0">
          <a:solidFill>
            <a:srgbClr val="53565A"/>
          </a:solidFill>
          <a:latin typeface="+mn-lt"/>
          <a:ea typeface="+mn-ea"/>
          <a:cs typeface="+mn-cs"/>
        </a:defRPr>
      </a:lvl1pPr>
      <a:lvl2pPr marL="342900" indent="-171450" algn="l" defTabSz="1838325" rtl="0" eaLnBrk="1" fontAlgn="base" hangingPunct="1">
        <a:spcBef>
          <a:spcPct val="25000"/>
        </a:spcBef>
        <a:spcAft>
          <a:spcPct val="0"/>
        </a:spcAft>
        <a:buClr>
          <a:srgbClr val="97999B"/>
        </a:buClr>
        <a:buSzPct val="100000"/>
        <a:buFont typeface="Arial"/>
        <a:buChar char="–"/>
        <a:defRPr sz="1400" b="0">
          <a:solidFill>
            <a:srgbClr val="53565A"/>
          </a:solidFill>
          <a:latin typeface="+mn-lt"/>
          <a:ea typeface="+mn-ea"/>
          <a:cs typeface="+mn-cs"/>
        </a:defRPr>
      </a:lvl2pPr>
      <a:lvl3pPr marL="514350" indent="-171450" algn="l" defTabSz="1838325" rtl="0" eaLnBrk="1" fontAlgn="base" hangingPunct="1">
        <a:spcBef>
          <a:spcPct val="25000"/>
        </a:spcBef>
        <a:spcAft>
          <a:spcPct val="0"/>
        </a:spcAft>
        <a:buClr>
          <a:srgbClr val="97999B"/>
        </a:buClr>
        <a:buSzPct val="100000"/>
        <a:buFont typeface="Symbol"/>
        <a:buChar char="·"/>
        <a:defRPr sz="1400" b="0">
          <a:solidFill>
            <a:srgbClr val="53565A"/>
          </a:solidFill>
          <a:latin typeface="+mn-lt"/>
          <a:ea typeface="+mn-ea"/>
          <a:cs typeface="+mn-cs"/>
        </a:defRPr>
      </a:lvl3pPr>
      <a:lvl4pPr marL="685800" indent="-171450" algn="l" defTabSz="1838325" rtl="0" eaLnBrk="1" fontAlgn="base" hangingPunct="1">
        <a:spcBef>
          <a:spcPct val="25000"/>
        </a:spcBef>
        <a:spcAft>
          <a:spcPct val="0"/>
        </a:spcAft>
        <a:buClr>
          <a:srgbClr val="97999B"/>
        </a:buClr>
        <a:buSzPct val="100000"/>
        <a:buFont typeface="Arial"/>
        <a:buChar char="–"/>
        <a:defRPr sz="1400" b="0">
          <a:solidFill>
            <a:srgbClr val="53565A"/>
          </a:solidFill>
          <a:latin typeface="+mn-lt"/>
          <a:ea typeface="+mn-ea"/>
          <a:cs typeface="+mn-cs"/>
        </a:defRPr>
      </a:lvl4pPr>
      <a:lvl5pPr marL="857250" indent="-171450" algn="l" defTabSz="1838325" rtl="0" eaLnBrk="1" fontAlgn="base" hangingPunct="1">
        <a:spcBef>
          <a:spcPct val="25000"/>
        </a:spcBef>
        <a:spcAft>
          <a:spcPct val="0"/>
        </a:spcAft>
        <a:buClr>
          <a:srgbClr val="97999B"/>
        </a:buClr>
        <a:buSzPct val="100000"/>
        <a:buFont typeface="Symbol"/>
        <a:buChar char="·"/>
        <a:defRPr sz="1400" b="0">
          <a:solidFill>
            <a:srgbClr val="53565A"/>
          </a:solidFill>
          <a:latin typeface="+mn-lt"/>
          <a:ea typeface="+mn-ea"/>
          <a:cs typeface="+mn-cs"/>
        </a:defRPr>
      </a:lvl5pPr>
      <a:lvl6pPr marL="1028700" indent="-171450" algn="l" defTabSz="1838325" rtl="0" eaLnBrk="1" fontAlgn="base" hangingPunct="1">
        <a:spcBef>
          <a:spcPct val="25000"/>
        </a:spcBef>
        <a:spcAft>
          <a:spcPct val="0"/>
        </a:spcAft>
        <a:buClr>
          <a:srgbClr val="97999B"/>
        </a:buClr>
        <a:buSzPct val="100000"/>
        <a:buFont typeface="Arial"/>
        <a:buChar char="–"/>
        <a:defRPr sz="1400" b="0">
          <a:solidFill>
            <a:srgbClr val="53565A"/>
          </a:solidFill>
          <a:latin typeface="+mn-lt"/>
          <a:ea typeface="+mn-ea"/>
          <a:cs typeface="+mn-cs"/>
        </a:defRPr>
      </a:lvl6pPr>
      <a:lvl7pPr marL="1200150" indent="-171450" algn="l" defTabSz="1838325" rtl="0" eaLnBrk="1" fontAlgn="base" hangingPunct="1">
        <a:spcBef>
          <a:spcPct val="25000"/>
        </a:spcBef>
        <a:spcAft>
          <a:spcPct val="0"/>
        </a:spcAft>
        <a:buClr>
          <a:srgbClr val="97999B"/>
        </a:buClr>
        <a:buSzPct val="100000"/>
        <a:buFont typeface="Symbol"/>
        <a:buChar char="·"/>
        <a:defRPr sz="1400" b="0">
          <a:solidFill>
            <a:srgbClr val="53565A"/>
          </a:solidFill>
          <a:latin typeface="+mn-lt"/>
          <a:ea typeface="+mn-ea"/>
          <a:cs typeface="+mn-cs"/>
        </a:defRPr>
      </a:lvl7pPr>
      <a:lvl8pPr marL="1371600" indent="-171450" algn="l" defTabSz="1838325" rtl="0" eaLnBrk="1" fontAlgn="base" hangingPunct="1">
        <a:spcBef>
          <a:spcPct val="25000"/>
        </a:spcBef>
        <a:spcAft>
          <a:spcPct val="0"/>
        </a:spcAft>
        <a:buClr>
          <a:srgbClr val="97999B"/>
        </a:buClr>
        <a:buSzPct val="100000"/>
        <a:buFont typeface="Arial"/>
        <a:buChar char="–"/>
        <a:defRPr sz="1400" b="0">
          <a:solidFill>
            <a:srgbClr val="53565A"/>
          </a:solidFill>
          <a:latin typeface="+mn-lt"/>
          <a:ea typeface="+mn-ea"/>
          <a:cs typeface="+mn-cs"/>
        </a:defRPr>
      </a:lvl8pPr>
      <a:lvl9pPr marL="1543050" indent="-171450" algn="l" defTabSz="1838325" rtl="0" eaLnBrk="1" fontAlgn="base" hangingPunct="1">
        <a:spcBef>
          <a:spcPct val="25000"/>
        </a:spcBef>
        <a:spcAft>
          <a:spcPct val="0"/>
        </a:spcAft>
        <a:buClr>
          <a:srgbClr val="97999B"/>
        </a:buClr>
        <a:buSzPct val="100000"/>
        <a:buFont typeface="Symbol"/>
        <a:buChar char="·"/>
        <a:defRPr sz="1400" b="0">
          <a:solidFill>
            <a:srgbClr val="53565A"/>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tags" Target="../tags/tag19.xml"/><Relationship Id="rId4"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3" Type="http://schemas.openxmlformats.org/officeDocument/2006/relationships/tags" Target="../tags/tag24.xml"/><Relationship Id="rId2" Type="http://schemas.openxmlformats.org/officeDocument/2006/relationships/tags" Target="../tags/tag23.xml"/><Relationship Id="rId1" Type="http://schemas.openxmlformats.org/officeDocument/2006/relationships/tags" Target="../tags/tag22.xml"/><Relationship Id="rId4"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tags" Target="../tags/tag25.xml"/><Relationship Id="rId4"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3" Type="http://schemas.openxmlformats.org/officeDocument/2006/relationships/tags" Target="../tags/tag30.xml"/><Relationship Id="rId2" Type="http://schemas.openxmlformats.org/officeDocument/2006/relationships/tags" Target="../tags/tag29.xml"/><Relationship Id="rId1" Type="http://schemas.openxmlformats.org/officeDocument/2006/relationships/tags" Target="../tags/tag28.xml"/><Relationship Id="rId4" Type="http://schemas.openxmlformats.org/officeDocument/2006/relationships/slideLayout" Target="../slideLayouts/slideLayout90.xml"/></Relationships>
</file>

<file path=ppt/slides/_rels/slide14.xml.rels><?xml version="1.0" encoding="UTF-8" standalone="yes"?>
<Relationships xmlns="http://schemas.openxmlformats.org/package/2006/relationships"><Relationship Id="rId3" Type="http://schemas.openxmlformats.org/officeDocument/2006/relationships/tags" Target="../tags/tag33.xml"/><Relationship Id="rId2" Type="http://schemas.openxmlformats.org/officeDocument/2006/relationships/tags" Target="../tags/tag32.xml"/><Relationship Id="rId1" Type="http://schemas.openxmlformats.org/officeDocument/2006/relationships/tags" Target="../tags/tag31.xml"/><Relationship Id="rId5" Type="http://schemas.openxmlformats.org/officeDocument/2006/relationships/image" Target="../media/image6.wmf"/><Relationship Id="rId4" Type="http://schemas.openxmlformats.org/officeDocument/2006/relationships/slideLayout" Target="../slideLayouts/slideLayout90.xml"/></Relationships>
</file>

<file path=ppt/slides/_rels/slide15.xml.rels><?xml version="1.0" encoding="UTF-8" standalone="yes"?>
<Relationships xmlns="http://schemas.openxmlformats.org/package/2006/relationships"><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tags" Target="../tags/tag34.xml"/><Relationship Id="rId5" Type="http://schemas.openxmlformats.org/officeDocument/2006/relationships/image" Target="../media/image6.wmf"/><Relationship Id="rId4" Type="http://schemas.openxmlformats.org/officeDocument/2006/relationships/slideLayout" Target="../slideLayouts/slideLayout90.xml"/></Relationships>
</file>

<file path=ppt/slides/_rels/slide16.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tags" Target="../tags/tag39.xml"/><Relationship Id="rId7" Type="http://schemas.openxmlformats.org/officeDocument/2006/relationships/tags" Target="../tags/tag43.xml"/><Relationship Id="rId2" Type="http://schemas.openxmlformats.org/officeDocument/2006/relationships/tags" Target="../tags/tag38.xml"/><Relationship Id="rId1" Type="http://schemas.openxmlformats.org/officeDocument/2006/relationships/tags" Target="../tags/tag37.xml"/><Relationship Id="rId6" Type="http://schemas.openxmlformats.org/officeDocument/2006/relationships/tags" Target="../tags/tag42.xml"/><Relationship Id="rId5" Type="http://schemas.openxmlformats.org/officeDocument/2006/relationships/tags" Target="../tags/tag41.xml"/><Relationship Id="rId4" Type="http://schemas.openxmlformats.org/officeDocument/2006/relationships/tags" Target="../tags/tag40.xml"/><Relationship Id="rId9"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tags" Target="../tags/tag45.xml"/><Relationship Id="rId1" Type="http://schemas.openxmlformats.org/officeDocument/2006/relationships/tags" Target="../tags/tag44.xml"/></Relationships>
</file>

<file path=ppt/slides/_rels/slide18.xml.rels><?xml version="1.0" encoding="UTF-8" standalone="yes"?>
<Relationships xmlns="http://schemas.openxmlformats.org/package/2006/relationships"><Relationship Id="rId3" Type="http://schemas.openxmlformats.org/officeDocument/2006/relationships/tags" Target="../tags/tag48.xml"/><Relationship Id="rId7" Type="http://schemas.openxmlformats.org/officeDocument/2006/relationships/notesSlide" Target="../notesSlides/notesSlide1.xml"/><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slideLayout" Target="../slideLayouts/slideLayout47.xml"/><Relationship Id="rId5" Type="http://schemas.openxmlformats.org/officeDocument/2006/relationships/tags" Target="../tags/tag50.xml"/><Relationship Id="rId4" Type="http://schemas.openxmlformats.org/officeDocument/2006/relationships/tags" Target="../tags/tag49.xml"/></Relationships>
</file>

<file path=ppt/slides/_rels/slide19.xml.rels><?xml version="1.0" encoding="UTF-8" standalone="yes"?>
<Relationships xmlns="http://schemas.openxmlformats.org/package/2006/relationships"><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image" Target="../media/image8.emf"/><Relationship Id="rId5" Type="http://schemas.openxmlformats.org/officeDocument/2006/relationships/notesSlide" Target="../notesSlides/notesSlide2.xml"/><Relationship Id="rId4" Type="http://schemas.openxmlformats.org/officeDocument/2006/relationships/slideLayout" Target="../slideLayouts/slideLayout6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xml"/><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7.xml"/><Relationship Id="rId2" Type="http://schemas.openxmlformats.org/officeDocument/2006/relationships/tags" Target="../tags/tag55.xml"/><Relationship Id="rId1" Type="http://schemas.openxmlformats.org/officeDocument/2006/relationships/tags" Target="../tags/tag54.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7.xml"/><Relationship Id="rId2" Type="http://schemas.openxmlformats.org/officeDocument/2006/relationships/tags" Target="../tags/tag57.xml"/><Relationship Id="rId1" Type="http://schemas.openxmlformats.org/officeDocument/2006/relationships/tags" Target="../tags/tag56.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7.xml"/><Relationship Id="rId1" Type="http://schemas.openxmlformats.org/officeDocument/2006/relationships/tags" Target="../tags/tag6.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9.xml"/><Relationship Id="rId1" Type="http://schemas.openxmlformats.org/officeDocument/2006/relationships/tags" Target="../tags/tag8.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11.xml"/><Relationship Id="rId1" Type="http://schemas.openxmlformats.org/officeDocument/2006/relationships/tags" Target="../tags/tag10.xml"/><Relationship Id="rId5" Type="http://schemas.openxmlformats.org/officeDocument/2006/relationships/hyperlink" Target="http://www.treasuryandrisk.com/2016/04/28/what-is-the-true-value-of-a-treasury-management-sy" TargetMode="External"/><Relationship Id="rId4" Type="http://schemas.openxmlformats.org/officeDocument/2006/relationships/hyperlink" Target="http://www.investopedia.com/" TargetMode="Externa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ags" Target="../tags/tag12.xml"/></Relationships>
</file>

<file path=ppt/slides/_rels/slide8.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 Id="rId4"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8" Type="http://schemas.openxmlformats.org/officeDocument/2006/relationships/image" Target="../media/image5.emf"/><Relationship Id="rId3" Type="http://schemas.openxmlformats.org/officeDocument/2006/relationships/tags" Target="../tags/tag18.xml"/><Relationship Id="rId7" Type="http://schemas.openxmlformats.org/officeDocument/2006/relationships/image" Target="../media/image4.emf"/><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image" Target="../media/image3.emf"/><Relationship Id="rId5" Type="http://schemas.openxmlformats.org/officeDocument/2006/relationships/image" Target="../media/image2.emf"/><Relationship Id="rId4"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smtClean="0"/>
              <a:t>Case Study and Objectives </a:t>
            </a:r>
            <a:endParaRPr lang="en-US" dirty="0"/>
          </a:p>
        </p:txBody>
      </p:sp>
      <p:sp>
        <p:nvSpPr>
          <p:cNvPr id="2" name="Title 1"/>
          <p:cNvSpPr>
            <a:spLocks noGrp="1"/>
          </p:cNvSpPr>
          <p:nvPr>
            <p:ph type="ctrTitle"/>
          </p:nvPr>
        </p:nvSpPr>
        <p:spPr>
          <a:xfrm>
            <a:off x="141302" y="2631786"/>
            <a:ext cx="8861425" cy="492443"/>
          </a:xfrm>
        </p:spPr>
        <p:txBody>
          <a:bodyPr/>
          <a:lstStyle/>
          <a:p>
            <a:r>
              <a:rPr lang="en-US" dirty="0" smtClean="0"/>
              <a:t>Acme</a:t>
            </a:r>
            <a:endParaRPr lang="en-US" dirty="0"/>
          </a:p>
        </p:txBody>
      </p:sp>
    </p:spTree>
    <p:custDataLst>
      <p:tags r:id="rId1"/>
    </p:custDataLst>
    <p:extLst>
      <p:ext uri="{BB962C8B-B14F-4D97-AF65-F5344CB8AC3E}">
        <p14:creationId xmlns:p14="http://schemas.microsoft.com/office/powerpoint/2010/main" xmlns="" val="7232557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692" y="60326"/>
            <a:ext cx="8859715" cy="369332"/>
          </a:xfrm>
        </p:spPr>
        <p:txBody>
          <a:bodyPr/>
          <a:lstStyle/>
          <a:p>
            <a:r>
              <a:rPr lang="en-US" dirty="0">
                <a:solidFill>
                  <a:srgbClr val="003082"/>
                </a:solidFill>
                <a:cs typeface="Arial" pitchFamily="34" charset="0"/>
              </a:rPr>
              <a:t>Examining Supply Chain to Reduce Working </a:t>
            </a:r>
            <a:r>
              <a:rPr lang="en-US" dirty="0" smtClean="0">
                <a:solidFill>
                  <a:srgbClr val="003082"/>
                </a:solidFill>
                <a:cs typeface="Arial" pitchFamily="34" charset="0"/>
              </a:rPr>
              <a:t>Capital</a:t>
            </a:r>
            <a:endParaRPr lang="en-US" dirty="0"/>
          </a:p>
        </p:txBody>
      </p:sp>
      <p:grpSp>
        <p:nvGrpSpPr>
          <p:cNvPr id="9" name="Group 8"/>
          <p:cNvGrpSpPr/>
          <p:nvPr/>
        </p:nvGrpSpPr>
        <p:grpSpPr>
          <a:xfrm>
            <a:off x="140414" y="668883"/>
            <a:ext cx="8863197" cy="391746"/>
            <a:chOff x="140400" y="668883"/>
            <a:chExt cx="8863197" cy="391746"/>
          </a:xfrm>
        </p:grpSpPr>
        <p:sp>
          <p:nvSpPr>
            <p:cNvPr id="7" name="MessageBox"/>
            <p:cNvSpPr/>
            <p:nvPr>
              <p:custDataLst>
                <p:tags r:id="rId3"/>
              </p:custDataLst>
            </p:nvPr>
          </p:nvSpPr>
          <p:spPr bwMode="auto">
            <a:xfrm>
              <a:off x="140400" y="668883"/>
              <a:ext cx="8863197" cy="215444"/>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xmlns="">
                  <a:solidFill>
                    <a:schemeClr val="folHlink"/>
                  </a:solidFill>
                </a14:hiddenFill>
              </a:ext>
              <a:ext uri="{91240B29-F687-4F45-9708-019B960494DF}">
                <a14:hiddenLine xmlns:a14="http://schemas.microsoft.com/office/drawing/2010/main" xmlns="" w="6350" cap="flat" cmpd="sng" algn="ctr">
                  <a:solidFill>
                    <a:schemeClr val="tx2"/>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rtlCol="0" anchor="ctr" anchorCtr="0" compatLnSpc="1">
              <a:prstTxWarp prst="textNoShape">
                <a:avLst/>
              </a:prstTxWarp>
              <a:spAutoFit/>
            </a:bodyPr>
            <a:lstStyle/>
            <a:p>
              <a:pPr fontAlgn="base">
                <a:spcBef>
                  <a:spcPct val="0"/>
                </a:spcBef>
                <a:spcAft>
                  <a:spcPct val="0"/>
                </a:spcAft>
              </a:pPr>
              <a:r>
                <a:rPr lang="en-US" sz="1400" dirty="0">
                  <a:solidFill>
                    <a:srgbClr val="00BDF2"/>
                  </a:solidFill>
                  <a:ea typeface="+mj-ea"/>
                </a:rPr>
                <a:t>Companies streamline supply chain and cash management processes and structures to enhance working </a:t>
              </a:r>
              <a:r>
                <a:rPr lang="en-US" sz="1400" dirty="0" smtClean="0">
                  <a:solidFill>
                    <a:srgbClr val="00BDF2"/>
                  </a:solidFill>
                  <a:ea typeface="+mj-ea"/>
                </a:rPr>
                <a:t>capital</a:t>
              </a:r>
              <a:endParaRPr lang="en-US" sz="1400" dirty="0">
                <a:solidFill>
                  <a:srgbClr val="00BDF2"/>
                </a:solidFill>
                <a:ea typeface="+mj-ea"/>
              </a:endParaRPr>
            </a:p>
          </p:txBody>
        </p:sp>
        <p:cxnSp>
          <p:nvCxnSpPr>
            <p:cNvPr id="8" name="MessageLine"/>
            <p:cNvCxnSpPr/>
            <p:nvPr/>
          </p:nvCxnSpPr>
          <p:spPr bwMode="auto">
            <a:xfrm>
              <a:off x="140400" y="1060629"/>
              <a:ext cx="8863197" cy="0"/>
            </a:xfrm>
            <a:prstGeom prst="line">
              <a:avLst/>
            </a:prstGeom>
            <a:solidFill>
              <a:schemeClr val="folHlink"/>
            </a:solidFill>
            <a:ln w="6350" cap="flat" cmpd="sng" algn="ctr">
              <a:solidFill>
                <a:srgbClr val="97999B"/>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grpSp>
      <p:sp>
        <p:nvSpPr>
          <p:cNvPr id="11" name="Right Arrow 280"/>
          <p:cNvSpPr>
            <a:spLocks noChangeArrowheads="1"/>
          </p:cNvSpPr>
          <p:nvPr/>
        </p:nvSpPr>
        <p:spPr bwMode="auto">
          <a:xfrm>
            <a:off x="926123" y="2243171"/>
            <a:ext cx="7567246" cy="1150937"/>
          </a:xfrm>
          <a:prstGeom prst="rightArrow">
            <a:avLst>
              <a:gd name="adj1" fmla="val 83065"/>
              <a:gd name="adj2" fmla="val 44548"/>
            </a:avLst>
          </a:prstGeom>
          <a:solidFill>
            <a:schemeClr val="accent4">
              <a:lumMod val="40000"/>
              <a:lumOff val="60000"/>
            </a:schemeClr>
          </a:solidFill>
          <a:ln w="6350" algn="ctr">
            <a:noFill/>
            <a:round/>
            <a:headEnd/>
            <a:tailEnd/>
          </a:ln>
        </p:spPr>
        <p:txBody>
          <a:bodyPr lIns="45720" rIns="45720" anchor="ctr"/>
          <a:lstStyle/>
          <a:p>
            <a:pPr algn="ctr" fontAlgn="base">
              <a:spcBef>
                <a:spcPct val="0"/>
              </a:spcBef>
              <a:spcAft>
                <a:spcPct val="0"/>
              </a:spcAft>
              <a:defRPr/>
            </a:pPr>
            <a:endParaRPr lang="en-US" sz="1400" dirty="0">
              <a:solidFill>
                <a:srgbClr val="000000"/>
              </a:solidFill>
              <a:cs typeface="Arial" charset="0"/>
            </a:endParaRPr>
          </a:p>
        </p:txBody>
      </p:sp>
      <p:sp>
        <p:nvSpPr>
          <p:cNvPr id="12" name="Text Box 7"/>
          <p:cNvSpPr txBox="1">
            <a:spLocks noChangeArrowheads="1"/>
          </p:cNvSpPr>
          <p:nvPr/>
        </p:nvSpPr>
        <p:spPr bwMode="auto">
          <a:xfrm>
            <a:off x="5940686" y="1449388"/>
            <a:ext cx="2130669"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6350" algn="ctr">
                <a:solidFill>
                  <a:srgbClr val="000000"/>
                </a:solidFill>
                <a:miter lim="800000"/>
                <a:headEnd/>
                <a:tailEnd/>
              </a14:hiddenLine>
            </a:ext>
          </a:extLst>
        </p:spPr>
        <p:txBody>
          <a:bodyPr lIns="45720" rIns="45720">
            <a:spAutoFit/>
          </a:bodyPr>
          <a:lstStyle>
            <a:lvl1pPr eaLnBrk="0" hangingPunct="0">
              <a:spcBef>
                <a:spcPct val="75000"/>
              </a:spcBef>
              <a:buClr>
                <a:srgbClr val="DC241F"/>
              </a:buClr>
              <a:buFont typeface="Wingdings 2" pitchFamily="18" charset="2"/>
              <a:buChar char=""/>
              <a:defRPr sz="1400">
                <a:solidFill>
                  <a:schemeClr val="tx1"/>
                </a:solidFill>
                <a:latin typeface="Arial" charset="0"/>
              </a:defRPr>
            </a:lvl1pPr>
            <a:lvl2pPr marL="742950" indent="-285750" eaLnBrk="0" hangingPunct="0">
              <a:spcBef>
                <a:spcPct val="25000"/>
              </a:spcBef>
              <a:buClr>
                <a:srgbClr val="DC241F"/>
              </a:buClr>
              <a:buFont typeface="Arial" charset="0"/>
              <a:buChar char="–"/>
              <a:defRPr sz="1400">
                <a:solidFill>
                  <a:schemeClr val="tx1"/>
                </a:solidFill>
                <a:latin typeface="Arial" charset="0"/>
              </a:defRPr>
            </a:lvl2pPr>
            <a:lvl3pPr marL="1143000" indent="-228600" eaLnBrk="0" hangingPunct="0">
              <a:spcBef>
                <a:spcPct val="25000"/>
              </a:spcBef>
              <a:buClr>
                <a:srgbClr val="DC241F"/>
              </a:buClr>
              <a:buSzPct val="90000"/>
              <a:buFont typeface="Wingdings" pitchFamily="2" charset="2"/>
              <a:buChar char="§"/>
              <a:defRPr sz="1400">
                <a:solidFill>
                  <a:schemeClr val="tx1"/>
                </a:solidFill>
                <a:latin typeface="Arial" charset="0"/>
              </a:defRPr>
            </a:lvl3pPr>
            <a:lvl4pPr marL="1600200" indent="-228600" eaLnBrk="0" hangingPunct="0">
              <a:spcBef>
                <a:spcPct val="25000"/>
              </a:spcBef>
              <a:buClr>
                <a:srgbClr val="DC241F"/>
              </a:buClr>
              <a:buFont typeface="Wingdings 2" pitchFamily="18" charset="2"/>
              <a:buChar char=""/>
              <a:defRPr sz="1400">
                <a:solidFill>
                  <a:schemeClr val="tx1"/>
                </a:solidFill>
                <a:latin typeface="Arial" charset="0"/>
              </a:defRPr>
            </a:lvl4pPr>
            <a:lvl5pPr marL="2057400" indent="-228600" eaLnBrk="0" hangingPunct="0">
              <a:spcBef>
                <a:spcPct val="25000"/>
              </a:spcBef>
              <a:buClr>
                <a:srgbClr val="DC241F"/>
              </a:buClr>
              <a:buFont typeface="Arial" charset="0"/>
              <a:buChar char="–"/>
              <a:defRPr sz="1400">
                <a:solidFill>
                  <a:schemeClr val="tx1"/>
                </a:solidFill>
                <a:latin typeface="Arial" charset="0"/>
              </a:defRPr>
            </a:lvl5pPr>
            <a:lvl6pPr marL="25146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6pPr>
            <a:lvl7pPr marL="29718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7pPr>
            <a:lvl8pPr marL="34290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8pPr>
            <a:lvl9pPr marL="38862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9pPr>
          </a:lstStyle>
          <a:p>
            <a:pPr algn="ctr" eaLnBrk="1" fontAlgn="base" hangingPunct="1">
              <a:spcBef>
                <a:spcPct val="0"/>
              </a:spcBef>
              <a:spcAft>
                <a:spcPct val="0"/>
              </a:spcAft>
              <a:buClrTx/>
              <a:buFontTx/>
              <a:buNone/>
            </a:pPr>
            <a:r>
              <a:rPr lang="en-US" altLang="en-US" b="1" dirty="0" smtClean="0">
                <a:solidFill>
                  <a:srgbClr val="003366"/>
                </a:solidFill>
                <a:cs typeface="Arial" charset="0"/>
              </a:rPr>
              <a:t>Order to Cash Cycle</a:t>
            </a:r>
          </a:p>
        </p:txBody>
      </p:sp>
      <p:sp>
        <p:nvSpPr>
          <p:cNvPr id="13" name="Text Box 8"/>
          <p:cNvSpPr txBox="1">
            <a:spLocks noChangeArrowheads="1"/>
          </p:cNvSpPr>
          <p:nvPr/>
        </p:nvSpPr>
        <p:spPr bwMode="auto">
          <a:xfrm>
            <a:off x="1065337" y="1447800"/>
            <a:ext cx="1890346"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6350" algn="ctr">
                <a:solidFill>
                  <a:srgbClr val="000000"/>
                </a:solidFill>
                <a:miter lim="800000"/>
                <a:headEnd/>
                <a:tailEnd/>
              </a14:hiddenLine>
            </a:ext>
          </a:extLst>
        </p:spPr>
        <p:txBody>
          <a:bodyPr lIns="45720" rIns="45720">
            <a:spAutoFit/>
          </a:bodyPr>
          <a:lstStyle>
            <a:lvl1pPr eaLnBrk="0" hangingPunct="0">
              <a:spcBef>
                <a:spcPct val="75000"/>
              </a:spcBef>
              <a:buClr>
                <a:srgbClr val="DC241F"/>
              </a:buClr>
              <a:buFont typeface="Wingdings 2" pitchFamily="18" charset="2"/>
              <a:buChar char=""/>
              <a:defRPr sz="1400">
                <a:solidFill>
                  <a:schemeClr val="tx1"/>
                </a:solidFill>
                <a:latin typeface="Arial" charset="0"/>
              </a:defRPr>
            </a:lvl1pPr>
            <a:lvl2pPr marL="742950" indent="-285750" eaLnBrk="0" hangingPunct="0">
              <a:spcBef>
                <a:spcPct val="25000"/>
              </a:spcBef>
              <a:buClr>
                <a:srgbClr val="DC241F"/>
              </a:buClr>
              <a:buFont typeface="Arial" charset="0"/>
              <a:buChar char="–"/>
              <a:defRPr sz="1400">
                <a:solidFill>
                  <a:schemeClr val="tx1"/>
                </a:solidFill>
                <a:latin typeface="Arial" charset="0"/>
              </a:defRPr>
            </a:lvl2pPr>
            <a:lvl3pPr marL="1143000" indent="-228600" eaLnBrk="0" hangingPunct="0">
              <a:spcBef>
                <a:spcPct val="25000"/>
              </a:spcBef>
              <a:buClr>
                <a:srgbClr val="DC241F"/>
              </a:buClr>
              <a:buSzPct val="90000"/>
              <a:buFont typeface="Wingdings" pitchFamily="2" charset="2"/>
              <a:buChar char="§"/>
              <a:defRPr sz="1400">
                <a:solidFill>
                  <a:schemeClr val="tx1"/>
                </a:solidFill>
                <a:latin typeface="Arial" charset="0"/>
              </a:defRPr>
            </a:lvl3pPr>
            <a:lvl4pPr marL="1600200" indent="-228600" eaLnBrk="0" hangingPunct="0">
              <a:spcBef>
                <a:spcPct val="25000"/>
              </a:spcBef>
              <a:buClr>
                <a:srgbClr val="DC241F"/>
              </a:buClr>
              <a:buFont typeface="Wingdings 2" pitchFamily="18" charset="2"/>
              <a:buChar char=""/>
              <a:defRPr sz="1400">
                <a:solidFill>
                  <a:schemeClr val="tx1"/>
                </a:solidFill>
                <a:latin typeface="Arial" charset="0"/>
              </a:defRPr>
            </a:lvl4pPr>
            <a:lvl5pPr marL="2057400" indent="-228600" eaLnBrk="0" hangingPunct="0">
              <a:spcBef>
                <a:spcPct val="25000"/>
              </a:spcBef>
              <a:buClr>
                <a:srgbClr val="DC241F"/>
              </a:buClr>
              <a:buFont typeface="Arial" charset="0"/>
              <a:buChar char="–"/>
              <a:defRPr sz="1400">
                <a:solidFill>
                  <a:schemeClr val="tx1"/>
                </a:solidFill>
                <a:latin typeface="Arial" charset="0"/>
              </a:defRPr>
            </a:lvl5pPr>
            <a:lvl6pPr marL="25146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6pPr>
            <a:lvl7pPr marL="29718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7pPr>
            <a:lvl8pPr marL="34290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8pPr>
            <a:lvl9pPr marL="38862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9pPr>
          </a:lstStyle>
          <a:p>
            <a:pPr algn="ctr" eaLnBrk="1" fontAlgn="base" hangingPunct="1">
              <a:spcBef>
                <a:spcPct val="0"/>
              </a:spcBef>
              <a:spcAft>
                <a:spcPct val="0"/>
              </a:spcAft>
              <a:buClrTx/>
              <a:buFontTx/>
              <a:buNone/>
            </a:pPr>
            <a:r>
              <a:rPr lang="en-US" altLang="en-US" b="1" dirty="0" smtClean="0">
                <a:solidFill>
                  <a:srgbClr val="003366"/>
                </a:solidFill>
                <a:cs typeface="Arial" charset="0"/>
              </a:rPr>
              <a:t>Procure to Pay Cycle</a:t>
            </a:r>
          </a:p>
        </p:txBody>
      </p:sp>
      <p:sp>
        <p:nvSpPr>
          <p:cNvPr id="14" name="Rectangle 52"/>
          <p:cNvSpPr>
            <a:spLocks noChangeArrowheads="1"/>
          </p:cNvSpPr>
          <p:nvPr/>
        </p:nvSpPr>
        <p:spPr bwMode="auto">
          <a:xfrm>
            <a:off x="962758" y="3889381"/>
            <a:ext cx="2110154" cy="530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45720" rIns="45720"/>
          <a:lstStyle>
            <a:lvl1pPr eaLnBrk="0" hangingPunct="0">
              <a:spcBef>
                <a:spcPct val="75000"/>
              </a:spcBef>
              <a:buClr>
                <a:srgbClr val="DC241F"/>
              </a:buClr>
              <a:buFont typeface="Wingdings 2" pitchFamily="18" charset="2"/>
              <a:buChar char=""/>
              <a:defRPr sz="1400">
                <a:solidFill>
                  <a:schemeClr val="tx1"/>
                </a:solidFill>
                <a:latin typeface="Arial" charset="0"/>
              </a:defRPr>
            </a:lvl1pPr>
            <a:lvl2pPr marL="742950" indent="-285750" eaLnBrk="0" hangingPunct="0">
              <a:spcBef>
                <a:spcPct val="25000"/>
              </a:spcBef>
              <a:buClr>
                <a:srgbClr val="DC241F"/>
              </a:buClr>
              <a:buFont typeface="Arial" charset="0"/>
              <a:buChar char="–"/>
              <a:defRPr sz="1400">
                <a:solidFill>
                  <a:schemeClr val="tx1"/>
                </a:solidFill>
                <a:latin typeface="Arial" charset="0"/>
              </a:defRPr>
            </a:lvl2pPr>
            <a:lvl3pPr marL="1143000" indent="-228600" eaLnBrk="0" hangingPunct="0">
              <a:spcBef>
                <a:spcPct val="25000"/>
              </a:spcBef>
              <a:buClr>
                <a:srgbClr val="DC241F"/>
              </a:buClr>
              <a:buSzPct val="90000"/>
              <a:buFont typeface="Wingdings" pitchFamily="2" charset="2"/>
              <a:buChar char="§"/>
              <a:defRPr sz="1400">
                <a:solidFill>
                  <a:schemeClr val="tx1"/>
                </a:solidFill>
                <a:latin typeface="Arial" charset="0"/>
              </a:defRPr>
            </a:lvl3pPr>
            <a:lvl4pPr marL="1600200" indent="-228600" eaLnBrk="0" hangingPunct="0">
              <a:spcBef>
                <a:spcPct val="25000"/>
              </a:spcBef>
              <a:buClr>
                <a:srgbClr val="DC241F"/>
              </a:buClr>
              <a:buFont typeface="Wingdings 2" pitchFamily="18" charset="2"/>
              <a:buChar char=""/>
              <a:defRPr sz="1400">
                <a:solidFill>
                  <a:schemeClr val="tx1"/>
                </a:solidFill>
                <a:latin typeface="Arial" charset="0"/>
              </a:defRPr>
            </a:lvl4pPr>
            <a:lvl5pPr marL="2057400" indent="-228600" eaLnBrk="0" hangingPunct="0">
              <a:spcBef>
                <a:spcPct val="25000"/>
              </a:spcBef>
              <a:buClr>
                <a:srgbClr val="DC241F"/>
              </a:buClr>
              <a:buFont typeface="Arial" charset="0"/>
              <a:buChar char="–"/>
              <a:defRPr sz="1400">
                <a:solidFill>
                  <a:schemeClr val="tx1"/>
                </a:solidFill>
                <a:latin typeface="Arial" charset="0"/>
              </a:defRPr>
            </a:lvl5pPr>
            <a:lvl6pPr marL="25146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6pPr>
            <a:lvl7pPr marL="29718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7pPr>
            <a:lvl8pPr marL="34290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8pPr>
            <a:lvl9pPr marL="38862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9pPr>
          </a:lstStyle>
          <a:p>
            <a:pPr algn="ctr" eaLnBrk="1" fontAlgn="base" hangingPunct="1">
              <a:spcBef>
                <a:spcPct val="25000"/>
              </a:spcBef>
              <a:spcAft>
                <a:spcPct val="0"/>
              </a:spcAft>
              <a:buFont typeface="Wingdings 2" pitchFamily="18" charset="2"/>
              <a:buNone/>
            </a:pPr>
            <a:r>
              <a:rPr lang="en-US" altLang="en-US" sz="1200" i="1" dirty="0" smtClean="0">
                <a:solidFill>
                  <a:srgbClr val="53565A"/>
                </a:solidFill>
                <a:cs typeface="Arial" charset="0"/>
              </a:rPr>
              <a:t>Streamline Accounts Payable Supply Chain Processes</a:t>
            </a:r>
          </a:p>
        </p:txBody>
      </p:sp>
      <p:sp>
        <p:nvSpPr>
          <p:cNvPr id="15" name="Text Box 54"/>
          <p:cNvSpPr txBox="1">
            <a:spLocks noChangeArrowheads="1"/>
          </p:cNvSpPr>
          <p:nvPr/>
        </p:nvSpPr>
        <p:spPr bwMode="auto">
          <a:xfrm>
            <a:off x="341435" y="3927475"/>
            <a:ext cx="914400" cy="2921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6350" algn="ctr">
                <a:solidFill>
                  <a:srgbClr val="000000"/>
                </a:solidFill>
                <a:miter lim="800000"/>
                <a:headEnd/>
                <a:tailEnd/>
              </a14:hiddenLine>
            </a:ext>
          </a:extLst>
        </p:spPr>
        <p:txBody>
          <a:bodyPr lIns="45720" rIns="45720">
            <a:spAutoFit/>
          </a:bodyPr>
          <a:lstStyle>
            <a:lvl1pPr eaLnBrk="0" hangingPunct="0">
              <a:spcBef>
                <a:spcPct val="75000"/>
              </a:spcBef>
              <a:buClr>
                <a:srgbClr val="DC241F"/>
              </a:buClr>
              <a:buFont typeface="Wingdings 2" pitchFamily="18" charset="2"/>
              <a:buChar char=""/>
              <a:defRPr sz="1400">
                <a:solidFill>
                  <a:schemeClr val="tx1"/>
                </a:solidFill>
                <a:latin typeface="Arial" charset="0"/>
              </a:defRPr>
            </a:lvl1pPr>
            <a:lvl2pPr marL="742950" indent="-285750" eaLnBrk="0" hangingPunct="0">
              <a:spcBef>
                <a:spcPct val="25000"/>
              </a:spcBef>
              <a:buClr>
                <a:srgbClr val="DC241F"/>
              </a:buClr>
              <a:buFont typeface="Arial" charset="0"/>
              <a:buChar char="–"/>
              <a:defRPr sz="1400">
                <a:solidFill>
                  <a:schemeClr val="tx1"/>
                </a:solidFill>
                <a:latin typeface="Arial" charset="0"/>
              </a:defRPr>
            </a:lvl2pPr>
            <a:lvl3pPr marL="1143000" indent="-228600" eaLnBrk="0" hangingPunct="0">
              <a:spcBef>
                <a:spcPct val="25000"/>
              </a:spcBef>
              <a:buClr>
                <a:srgbClr val="DC241F"/>
              </a:buClr>
              <a:buSzPct val="90000"/>
              <a:buFont typeface="Wingdings" pitchFamily="2" charset="2"/>
              <a:buChar char="§"/>
              <a:defRPr sz="1400">
                <a:solidFill>
                  <a:schemeClr val="tx1"/>
                </a:solidFill>
                <a:latin typeface="Arial" charset="0"/>
              </a:defRPr>
            </a:lvl3pPr>
            <a:lvl4pPr marL="1600200" indent="-228600" eaLnBrk="0" hangingPunct="0">
              <a:spcBef>
                <a:spcPct val="25000"/>
              </a:spcBef>
              <a:buClr>
                <a:srgbClr val="DC241F"/>
              </a:buClr>
              <a:buFont typeface="Wingdings 2" pitchFamily="18" charset="2"/>
              <a:buChar char=""/>
              <a:defRPr sz="1400">
                <a:solidFill>
                  <a:schemeClr val="tx1"/>
                </a:solidFill>
                <a:latin typeface="Arial" charset="0"/>
              </a:defRPr>
            </a:lvl4pPr>
            <a:lvl5pPr marL="2057400" indent="-228600" eaLnBrk="0" hangingPunct="0">
              <a:spcBef>
                <a:spcPct val="25000"/>
              </a:spcBef>
              <a:buClr>
                <a:srgbClr val="DC241F"/>
              </a:buClr>
              <a:buFont typeface="Arial" charset="0"/>
              <a:buChar char="–"/>
              <a:defRPr sz="1400">
                <a:solidFill>
                  <a:schemeClr val="tx1"/>
                </a:solidFill>
                <a:latin typeface="Arial" charset="0"/>
              </a:defRPr>
            </a:lvl5pPr>
            <a:lvl6pPr marL="25146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6pPr>
            <a:lvl7pPr marL="29718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7pPr>
            <a:lvl8pPr marL="34290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8pPr>
            <a:lvl9pPr marL="38862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9pPr>
          </a:lstStyle>
          <a:p>
            <a:pPr eaLnBrk="1" fontAlgn="base" hangingPunct="1">
              <a:spcBef>
                <a:spcPct val="50000"/>
              </a:spcBef>
              <a:spcAft>
                <a:spcPct val="0"/>
              </a:spcAft>
              <a:buClrTx/>
              <a:buFontTx/>
              <a:buNone/>
            </a:pPr>
            <a:r>
              <a:rPr lang="en-US" altLang="en-US" sz="1300" b="1" dirty="0" smtClean="0">
                <a:solidFill>
                  <a:srgbClr val="CB6015"/>
                </a:solidFill>
                <a:cs typeface="Arial" charset="0"/>
              </a:rPr>
              <a:t>LEVERS</a:t>
            </a:r>
          </a:p>
        </p:txBody>
      </p:sp>
      <p:sp>
        <p:nvSpPr>
          <p:cNvPr id="16" name="Rectangle 55"/>
          <p:cNvSpPr>
            <a:spLocks noChangeArrowheads="1"/>
          </p:cNvSpPr>
          <p:nvPr/>
        </p:nvSpPr>
        <p:spPr bwMode="auto">
          <a:xfrm>
            <a:off x="3370385" y="3886195"/>
            <a:ext cx="2280138" cy="349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45720" rIns="45720"/>
          <a:lstStyle>
            <a:lvl1pPr eaLnBrk="0" hangingPunct="0">
              <a:spcBef>
                <a:spcPct val="75000"/>
              </a:spcBef>
              <a:buClr>
                <a:srgbClr val="DC241F"/>
              </a:buClr>
              <a:buFont typeface="Wingdings 2" pitchFamily="18" charset="2"/>
              <a:buChar char=""/>
              <a:defRPr sz="1400">
                <a:solidFill>
                  <a:schemeClr val="tx1"/>
                </a:solidFill>
                <a:latin typeface="Arial" charset="0"/>
              </a:defRPr>
            </a:lvl1pPr>
            <a:lvl2pPr marL="742950" indent="-285750" eaLnBrk="0" hangingPunct="0">
              <a:spcBef>
                <a:spcPct val="25000"/>
              </a:spcBef>
              <a:buClr>
                <a:srgbClr val="DC241F"/>
              </a:buClr>
              <a:buFont typeface="Arial" charset="0"/>
              <a:buChar char="–"/>
              <a:defRPr sz="1400">
                <a:solidFill>
                  <a:schemeClr val="tx1"/>
                </a:solidFill>
                <a:latin typeface="Arial" charset="0"/>
              </a:defRPr>
            </a:lvl2pPr>
            <a:lvl3pPr marL="1143000" indent="-228600" eaLnBrk="0" hangingPunct="0">
              <a:spcBef>
                <a:spcPct val="25000"/>
              </a:spcBef>
              <a:buClr>
                <a:srgbClr val="DC241F"/>
              </a:buClr>
              <a:buSzPct val="90000"/>
              <a:buFont typeface="Wingdings" pitchFamily="2" charset="2"/>
              <a:buChar char="§"/>
              <a:defRPr sz="1400">
                <a:solidFill>
                  <a:schemeClr val="tx1"/>
                </a:solidFill>
                <a:latin typeface="Arial" charset="0"/>
              </a:defRPr>
            </a:lvl3pPr>
            <a:lvl4pPr marL="1600200" indent="-228600" eaLnBrk="0" hangingPunct="0">
              <a:spcBef>
                <a:spcPct val="25000"/>
              </a:spcBef>
              <a:buClr>
                <a:srgbClr val="DC241F"/>
              </a:buClr>
              <a:buFont typeface="Wingdings 2" pitchFamily="18" charset="2"/>
              <a:buChar char=""/>
              <a:defRPr sz="1400">
                <a:solidFill>
                  <a:schemeClr val="tx1"/>
                </a:solidFill>
                <a:latin typeface="Arial" charset="0"/>
              </a:defRPr>
            </a:lvl4pPr>
            <a:lvl5pPr marL="2057400" indent="-228600" eaLnBrk="0" hangingPunct="0">
              <a:spcBef>
                <a:spcPct val="25000"/>
              </a:spcBef>
              <a:buClr>
                <a:srgbClr val="DC241F"/>
              </a:buClr>
              <a:buFont typeface="Arial" charset="0"/>
              <a:buChar char="–"/>
              <a:defRPr sz="1400">
                <a:solidFill>
                  <a:schemeClr val="tx1"/>
                </a:solidFill>
                <a:latin typeface="Arial" charset="0"/>
              </a:defRPr>
            </a:lvl5pPr>
            <a:lvl6pPr marL="25146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6pPr>
            <a:lvl7pPr marL="29718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7pPr>
            <a:lvl8pPr marL="34290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8pPr>
            <a:lvl9pPr marL="38862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9pPr>
          </a:lstStyle>
          <a:p>
            <a:pPr algn="ctr" eaLnBrk="1" fontAlgn="base" hangingPunct="1">
              <a:spcBef>
                <a:spcPct val="25000"/>
              </a:spcBef>
              <a:spcAft>
                <a:spcPct val="0"/>
              </a:spcAft>
              <a:buFont typeface="Wingdings 2" pitchFamily="18" charset="2"/>
              <a:buNone/>
            </a:pPr>
            <a:r>
              <a:rPr lang="en-US" altLang="en-US" sz="1200" i="1" dirty="0" smtClean="0">
                <a:solidFill>
                  <a:srgbClr val="53565A"/>
                </a:solidFill>
                <a:cs typeface="Arial" charset="0"/>
              </a:rPr>
              <a:t>Streamline Cash Management Processes &amp; Structures</a:t>
            </a:r>
          </a:p>
        </p:txBody>
      </p:sp>
      <p:sp>
        <p:nvSpPr>
          <p:cNvPr id="17" name="Rectangle 57"/>
          <p:cNvSpPr>
            <a:spLocks noChangeArrowheads="1"/>
          </p:cNvSpPr>
          <p:nvPr/>
        </p:nvSpPr>
        <p:spPr bwMode="auto">
          <a:xfrm>
            <a:off x="5882054" y="3889381"/>
            <a:ext cx="2195146" cy="530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45720" rIns="45720"/>
          <a:lstStyle>
            <a:lvl1pPr eaLnBrk="0" hangingPunct="0">
              <a:spcBef>
                <a:spcPct val="75000"/>
              </a:spcBef>
              <a:buClr>
                <a:srgbClr val="DC241F"/>
              </a:buClr>
              <a:buFont typeface="Wingdings 2" pitchFamily="18" charset="2"/>
              <a:buChar char=""/>
              <a:defRPr sz="1400">
                <a:solidFill>
                  <a:schemeClr val="tx1"/>
                </a:solidFill>
                <a:latin typeface="Arial" charset="0"/>
              </a:defRPr>
            </a:lvl1pPr>
            <a:lvl2pPr marL="742950" indent="-285750" eaLnBrk="0" hangingPunct="0">
              <a:spcBef>
                <a:spcPct val="25000"/>
              </a:spcBef>
              <a:buClr>
                <a:srgbClr val="DC241F"/>
              </a:buClr>
              <a:buFont typeface="Arial" charset="0"/>
              <a:buChar char="–"/>
              <a:defRPr sz="1400">
                <a:solidFill>
                  <a:schemeClr val="tx1"/>
                </a:solidFill>
                <a:latin typeface="Arial" charset="0"/>
              </a:defRPr>
            </a:lvl2pPr>
            <a:lvl3pPr marL="1143000" indent="-228600" eaLnBrk="0" hangingPunct="0">
              <a:spcBef>
                <a:spcPct val="25000"/>
              </a:spcBef>
              <a:buClr>
                <a:srgbClr val="DC241F"/>
              </a:buClr>
              <a:buSzPct val="90000"/>
              <a:buFont typeface="Wingdings" pitchFamily="2" charset="2"/>
              <a:buChar char="§"/>
              <a:defRPr sz="1400">
                <a:solidFill>
                  <a:schemeClr val="tx1"/>
                </a:solidFill>
                <a:latin typeface="Arial" charset="0"/>
              </a:defRPr>
            </a:lvl3pPr>
            <a:lvl4pPr marL="1600200" indent="-228600" eaLnBrk="0" hangingPunct="0">
              <a:spcBef>
                <a:spcPct val="25000"/>
              </a:spcBef>
              <a:buClr>
                <a:srgbClr val="DC241F"/>
              </a:buClr>
              <a:buFont typeface="Wingdings 2" pitchFamily="18" charset="2"/>
              <a:buChar char=""/>
              <a:defRPr sz="1400">
                <a:solidFill>
                  <a:schemeClr val="tx1"/>
                </a:solidFill>
                <a:latin typeface="Arial" charset="0"/>
              </a:defRPr>
            </a:lvl4pPr>
            <a:lvl5pPr marL="2057400" indent="-228600" eaLnBrk="0" hangingPunct="0">
              <a:spcBef>
                <a:spcPct val="25000"/>
              </a:spcBef>
              <a:buClr>
                <a:srgbClr val="DC241F"/>
              </a:buClr>
              <a:buFont typeface="Arial" charset="0"/>
              <a:buChar char="–"/>
              <a:defRPr sz="1400">
                <a:solidFill>
                  <a:schemeClr val="tx1"/>
                </a:solidFill>
                <a:latin typeface="Arial" charset="0"/>
              </a:defRPr>
            </a:lvl5pPr>
            <a:lvl6pPr marL="25146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6pPr>
            <a:lvl7pPr marL="29718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7pPr>
            <a:lvl8pPr marL="34290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8pPr>
            <a:lvl9pPr marL="38862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9pPr>
          </a:lstStyle>
          <a:p>
            <a:pPr algn="ctr" eaLnBrk="1" fontAlgn="base" hangingPunct="1">
              <a:spcBef>
                <a:spcPct val="25000"/>
              </a:spcBef>
              <a:spcAft>
                <a:spcPct val="0"/>
              </a:spcAft>
              <a:buFont typeface="Wingdings 2" pitchFamily="18" charset="2"/>
              <a:buNone/>
            </a:pPr>
            <a:r>
              <a:rPr lang="en-US" altLang="en-US" sz="1200" i="1" dirty="0" smtClean="0">
                <a:solidFill>
                  <a:srgbClr val="53565A"/>
                </a:solidFill>
                <a:cs typeface="Arial" charset="0"/>
              </a:rPr>
              <a:t>Streamline Accounts Receivable Supply Chain Processes</a:t>
            </a:r>
          </a:p>
        </p:txBody>
      </p:sp>
      <p:sp>
        <p:nvSpPr>
          <p:cNvPr id="18" name="AutoShape 59"/>
          <p:cNvSpPr>
            <a:spLocks noChangeArrowheads="1"/>
          </p:cNvSpPr>
          <p:nvPr/>
        </p:nvSpPr>
        <p:spPr bwMode="gray">
          <a:xfrm rot="10800000">
            <a:off x="1417027" y="4705350"/>
            <a:ext cx="6183923" cy="381000"/>
          </a:xfrm>
          <a:prstGeom prst="triangle">
            <a:avLst>
              <a:gd name="adj" fmla="val 49806"/>
            </a:avLst>
          </a:prstGeom>
          <a:solidFill>
            <a:schemeClr val="accent4"/>
          </a:solidFill>
          <a:ln w="12700" algn="ctr">
            <a:noFill/>
            <a:miter lim="800000"/>
            <a:headEnd/>
            <a:tailEnd/>
          </a:ln>
        </p:spPr>
        <p:txBody>
          <a:bodyPr rot="10800000" wrap="none" anchor="ctr"/>
          <a:lstStyle/>
          <a:p>
            <a:pPr algn="r" fontAlgn="base">
              <a:spcBef>
                <a:spcPct val="0"/>
              </a:spcBef>
              <a:spcAft>
                <a:spcPct val="0"/>
              </a:spcAft>
              <a:defRPr/>
            </a:pPr>
            <a:endParaRPr lang="en-US" sz="1400" dirty="0">
              <a:solidFill>
                <a:srgbClr val="000000"/>
              </a:solidFill>
              <a:ea typeface="MS PGothic" pitchFamily="34" charset="-128"/>
              <a:cs typeface="Times New Roman" pitchFamily="18" charset="0"/>
            </a:endParaRPr>
          </a:p>
        </p:txBody>
      </p:sp>
      <p:sp>
        <p:nvSpPr>
          <p:cNvPr id="19" name="Text Box 60"/>
          <p:cNvSpPr txBox="1">
            <a:spLocks noChangeArrowheads="1"/>
          </p:cNvSpPr>
          <p:nvPr/>
        </p:nvSpPr>
        <p:spPr bwMode="gray">
          <a:xfrm>
            <a:off x="2558564" y="5194300"/>
            <a:ext cx="3717681" cy="825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6350" algn="ctr">
                <a:solidFill>
                  <a:srgbClr val="000000"/>
                </a:solidFill>
                <a:miter lim="800000"/>
                <a:headEnd/>
                <a:tailEnd/>
              </a14:hiddenLine>
            </a:ext>
          </a:extLst>
        </p:spPr>
        <p:txBody>
          <a:bodyPr lIns="45720" rIns="45720">
            <a:spAutoFit/>
          </a:bodyPr>
          <a:lstStyle>
            <a:lvl1pPr eaLnBrk="0" hangingPunct="0">
              <a:spcBef>
                <a:spcPct val="75000"/>
              </a:spcBef>
              <a:buClr>
                <a:srgbClr val="DC241F"/>
              </a:buClr>
              <a:buFont typeface="Wingdings 2" pitchFamily="18" charset="2"/>
              <a:buChar char=""/>
              <a:defRPr sz="1400">
                <a:solidFill>
                  <a:schemeClr val="tx1"/>
                </a:solidFill>
                <a:latin typeface="Arial" charset="0"/>
              </a:defRPr>
            </a:lvl1pPr>
            <a:lvl2pPr marL="742950" indent="-285750" eaLnBrk="0" hangingPunct="0">
              <a:spcBef>
                <a:spcPct val="25000"/>
              </a:spcBef>
              <a:buClr>
                <a:srgbClr val="DC241F"/>
              </a:buClr>
              <a:buFont typeface="Arial" charset="0"/>
              <a:buChar char="–"/>
              <a:defRPr sz="1400">
                <a:solidFill>
                  <a:schemeClr val="tx1"/>
                </a:solidFill>
                <a:latin typeface="Arial" charset="0"/>
              </a:defRPr>
            </a:lvl2pPr>
            <a:lvl3pPr marL="1143000" indent="-228600" eaLnBrk="0" hangingPunct="0">
              <a:spcBef>
                <a:spcPct val="25000"/>
              </a:spcBef>
              <a:buClr>
                <a:srgbClr val="DC241F"/>
              </a:buClr>
              <a:buSzPct val="90000"/>
              <a:buFont typeface="Wingdings" pitchFamily="2" charset="2"/>
              <a:buChar char="§"/>
              <a:defRPr sz="1400">
                <a:solidFill>
                  <a:schemeClr val="tx1"/>
                </a:solidFill>
                <a:latin typeface="Arial" charset="0"/>
              </a:defRPr>
            </a:lvl3pPr>
            <a:lvl4pPr marL="1600200" indent="-228600" eaLnBrk="0" hangingPunct="0">
              <a:spcBef>
                <a:spcPct val="25000"/>
              </a:spcBef>
              <a:buClr>
                <a:srgbClr val="DC241F"/>
              </a:buClr>
              <a:buFont typeface="Wingdings 2" pitchFamily="18" charset="2"/>
              <a:buChar char=""/>
              <a:defRPr sz="1400">
                <a:solidFill>
                  <a:schemeClr val="tx1"/>
                </a:solidFill>
                <a:latin typeface="Arial" charset="0"/>
              </a:defRPr>
            </a:lvl4pPr>
            <a:lvl5pPr marL="2057400" indent="-228600" eaLnBrk="0" hangingPunct="0">
              <a:spcBef>
                <a:spcPct val="25000"/>
              </a:spcBef>
              <a:buClr>
                <a:srgbClr val="DC241F"/>
              </a:buClr>
              <a:buFont typeface="Arial" charset="0"/>
              <a:buChar char="–"/>
              <a:defRPr sz="1400">
                <a:solidFill>
                  <a:schemeClr val="tx1"/>
                </a:solidFill>
                <a:latin typeface="Arial" charset="0"/>
              </a:defRPr>
            </a:lvl5pPr>
            <a:lvl6pPr marL="25146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6pPr>
            <a:lvl7pPr marL="29718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7pPr>
            <a:lvl8pPr marL="34290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8pPr>
            <a:lvl9pPr marL="38862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9pPr>
          </a:lstStyle>
          <a:p>
            <a:pPr algn="ctr" eaLnBrk="1" fontAlgn="base" hangingPunct="1">
              <a:spcBef>
                <a:spcPct val="20000"/>
              </a:spcBef>
              <a:spcAft>
                <a:spcPct val="0"/>
              </a:spcAft>
              <a:buClrTx/>
              <a:buFontTx/>
              <a:buNone/>
            </a:pPr>
            <a:r>
              <a:rPr lang="en-US" altLang="en-US" b="1" dirty="0" smtClean="0">
                <a:solidFill>
                  <a:srgbClr val="CB6015"/>
                </a:solidFill>
                <a:cs typeface="Arial" charset="0"/>
              </a:rPr>
              <a:t>Enhance Working Capital</a:t>
            </a:r>
          </a:p>
          <a:p>
            <a:pPr algn="ctr" eaLnBrk="1" fontAlgn="base" hangingPunct="1">
              <a:spcBef>
                <a:spcPct val="20000"/>
              </a:spcBef>
              <a:spcAft>
                <a:spcPct val="0"/>
              </a:spcAft>
              <a:buClrTx/>
              <a:buFontTx/>
              <a:buNone/>
            </a:pPr>
            <a:r>
              <a:rPr lang="en-US" altLang="en-US" b="1" dirty="0" smtClean="0">
                <a:solidFill>
                  <a:srgbClr val="CB6015"/>
                </a:solidFill>
                <a:cs typeface="Arial" charset="0"/>
              </a:rPr>
              <a:t>Release Liquidity </a:t>
            </a:r>
          </a:p>
          <a:p>
            <a:pPr algn="ctr" eaLnBrk="1" fontAlgn="base" hangingPunct="1">
              <a:spcBef>
                <a:spcPct val="20000"/>
              </a:spcBef>
              <a:spcAft>
                <a:spcPct val="0"/>
              </a:spcAft>
              <a:buClrTx/>
              <a:buFontTx/>
              <a:buNone/>
            </a:pPr>
            <a:r>
              <a:rPr lang="en-US" altLang="en-US" b="1" dirty="0" smtClean="0">
                <a:solidFill>
                  <a:srgbClr val="CB6015"/>
                </a:solidFill>
                <a:cs typeface="Arial" charset="0"/>
              </a:rPr>
              <a:t>Improve Business Performance</a:t>
            </a:r>
          </a:p>
        </p:txBody>
      </p:sp>
      <p:grpSp>
        <p:nvGrpSpPr>
          <p:cNvPr id="20" name="Group 61"/>
          <p:cNvGrpSpPr>
            <a:grpSpLocks/>
          </p:cNvGrpSpPr>
          <p:nvPr/>
        </p:nvGrpSpPr>
        <p:grpSpPr bwMode="auto">
          <a:xfrm>
            <a:off x="1138849" y="2191717"/>
            <a:ext cx="1732085" cy="1250950"/>
            <a:chOff x="726" y="1488"/>
            <a:chExt cx="1091" cy="788"/>
          </a:xfrm>
          <a:solidFill>
            <a:schemeClr val="accent6"/>
          </a:solidFill>
        </p:grpSpPr>
        <p:sp>
          <p:nvSpPr>
            <p:cNvPr id="21" name="Rectangle 38"/>
            <p:cNvSpPr>
              <a:spLocks noChangeArrowheads="1"/>
            </p:cNvSpPr>
            <p:nvPr/>
          </p:nvSpPr>
          <p:spPr bwMode="ltGray">
            <a:xfrm>
              <a:off x="735" y="1488"/>
              <a:ext cx="531" cy="384"/>
            </a:xfrm>
            <a:prstGeom prst="rect">
              <a:avLst/>
            </a:prstGeom>
            <a:solidFill>
              <a:schemeClr val="accent1"/>
            </a:solidFill>
            <a:ln w="6350" algn="ctr">
              <a:solidFill>
                <a:srgbClr val="808080"/>
              </a:solidFill>
              <a:miter lim="800000"/>
              <a:headEnd/>
              <a:tailEnd/>
            </a:ln>
          </p:spPr>
          <p:txBody>
            <a:bodyPr wrap="none" lIns="198000" tIns="100584" rIns="18000" bIns="91440" anchor="ctr"/>
            <a:lstStyle/>
            <a:p>
              <a:pPr algn="ctr" fontAlgn="base">
                <a:spcBef>
                  <a:spcPct val="0"/>
                </a:spcBef>
                <a:spcAft>
                  <a:spcPct val="0"/>
                </a:spcAft>
                <a:defRPr/>
              </a:pPr>
              <a:endParaRPr lang="en-US" sz="1400" dirty="0">
                <a:solidFill>
                  <a:srgbClr val="000000"/>
                </a:solidFill>
                <a:cs typeface="Arial" pitchFamily="34" charset="0"/>
              </a:endParaRPr>
            </a:p>
          </p:txBody>
        </p:sp>
        <p:sp>
          <p:nvSpPr>
            <p:cNvPr id="22" name="Rectangle 12"/>
            <p:cNvSpPr>
              <a:spLocks noChangeArrowheads="1"/>
            </p:cNvSpPr>
            <p:nvPr/>
          </p:nvSpPr>
          <p:spPr bwMode="auto">
            <a:xfrm>
              <a:off x="745" y="1584"/>
              <a:ext cx="513" cy="192"/>
            </a:xfrm>
            <a:prstGeom prst="rect">
              <a:avLst/>
            </a:prstGeom>
            <a:solidFill>
              <a:schemeClr val="accent1"/>
            </a:solidFill>
            <a:ln w="9525">
              <a:noFill/>
              <a:miter lim="800000"/>
              <a:headEnd/>
              <a:tailEnd/>
            </a:ln>
          </p:spPr>
          <p:txBody>
            <a:bodyPr lIns="0" tIns="0" rIns="0" bIns="0"/>
            <a:lstStyle/>
            <a:p>
              <a:pPr algn="ctr" eaLnBrk="0" fontAlgn="base" hangingPunct="0">
                <a:spcBef>
                  <a:spcPct val="50000"/>
                </a:spcBef>
                <a:spcAft>
                  <a:spcPct val="0"/>
                </a:spcAft>
                <a:defRPr/>
              </a:pPr>
              <a:r>
                <a:rPr lang="en-US" sz="1200" dirty="0">
                  <a:solidFill>
                    <a:srgbClr val="FFFFFF"/>
                  </a:solidFill>
                  <a:cs typeface="Arial" pitchFamily="34" charset="0"/>
                </a:rPr>
                <a:t>1. Purchase Order</a:t>
              </a:r>
            </a:p>
          </p:txBody>
        </p:sp>
        <p:sp>
          <p:nvSpPr>
            <p:cNvPr id="23" name="Rectangle 40"/>
            <p:cNvSpPr>
              <a:spLocks noChangeArrowheads="1"/>
            </p:cNvSpPr>
            <p:nvPr/>
          </p:nvSpPr>
          <p:spPr bwMode="ltGray">
            <a:xfrm>
              <a:off x="1286" y="1488"/>
              <a:ext cx="531" cy="384"/>
            </a:xfrm>
            <a:prstGeom prst="rect">
              <a:avLst/>
            </a:prstGeom>
            <a:solidFill>
              <a:schemeClr val="accent1"/>
            </a:solidFill>
            <a:ln w="6350" algn="ctr">
              <a:solidFill>
                <a:srgbClr val="808080"/>
              </a:solidFill>
              <a:miter lim="800000"/>
              <a:headEnd/>
              <a:tailEnd/>
            </a:ln>
          </p:spPr>
          <p:txBody>
            <a:bodyPr wrap="none" lIns="198000" tIns="100584" rIns="18000" bIns="91440" anchor="ctr"/>
            <a:lstStyle/>
            <a:p>
              <a:pPr algn="ctr" fontAlgn="base">
                <a:spcBef>
                  <a:spcPct val="0"/>
                </a:spcBef>
                <a:spcAft>
                  <a:spcPct val="0"/>
                </a:spcAft>
                <a:defRPr/>
              </a:pPr>
              <a:endParaRPr lang="en-US" sz="1400" dirty="0">
                <a:solidFill>
                  <a:srgbClr val="000000"/>
                </a:solidFill>
                <a:cs typeface="Arial" pitchFamily="34" charset="0"/>
              </a:endParaRPr>
            </a:p>
          </p:txBody>
        </p:sp>
        <p:sp>
          <p:nvSpPr>
            <p:cNvPr id="24" name="Rectangle 12"/>
            <p:cNvSpPr>
              <a:spLocks noChangeArrowheads="1"/>
            </p:cNvSpPr>
            <p:nvPr/>
          </p:nvSpPr>
          <p:spPr bwMode="auto">
            <a:xfrm>
              <a:off x="1278" y="1590"/>
              <a:ext cx="513" cy="192"/>
            </a:xfrm>
            <a:prstGeom prst="rect">
              <a:avLst/>
            </a:prstGeom>
            <a:noFill/>
            <a:ln w="9525">
              <a:noFill/>
              <a:miter lim="800000"/>
              <a:headEnd/>
              <a:tailEnd/>
            </a:ln>
          </p:spPr>
          <p:txBody>
            <a:bodyPr lIns="0" tIns="0" rIns="0" bIns="0"/>
            <a:lstStyle/>
            <a:p>
              <a:pPr algn="ctr" eaLnBrk="0" fontAlgn="base" hangingPunct="0">
                <a:spcBef>
                  <a:spcPct val="50000"/>
                </a:spcBef>
                <a:spcAft>
                  <a:spcPct val="0"/>
                </a:spcAft>
                <a:defRPr/>
              </a:pPr>
              <a:r>
                <a:rPr lang="en-US" sz="1200" dirty="0">
                  <a:solidFill>
                    <a:srgbClr val="FFFFFF"/>
                  </a:solidFill>
                  <a:cs typeface="Arial" pitchFamily="34" charset="0"/>
                </a:rPr>
                <a:t>2. Invoice</a:t>
              </a:r>
            </a:p>
          </p:txBody>
        </p:sp>
        <p:sp>
          <p:nvSpPr>
            <p:cNvPr id="25" name="Rectangle 42"/>
            <p:cNvSpPr>
              <a:spLocks noChangeArrowheads="1"/>
            </p:cNvSpPr>
            <p:nvPr/>
          </p:nvSpPr>
          <p:spPr bwMode="ltGray">
            <a:xfrm>
              <a:off x="735" y="1892"/>
              <a:ext cx="531" cy="384"/>
            </a:xfrm>
            <a:prstGeom prst="rect">
              <a:avLst/>
            </a:prstGeom>
            <a:solidFill>
              <a:schemeClr val="accent1"/>
            </a:solidFill>
            <a:ln w="6350" algn="ctr">
              <a:solidFill>
                <a:srgbClr val="808080"/>
              </a:solidFill>
              <a:miter lim="800000"/>
              <a:headEnd/>
              <a:tailEnd/>
            </a:ln>
          </p:spPr>
          <p:txBody>
            <a:bodyPr wrap="none" lIns="198000" tIns="100584" rIns="18000" bIns="91440" anchor="ctr"/>
            <a:lstStyle/>
            <a:p>
              <a:pPr algn="ctr" fontAlgn="base">
                <a:spcBef>
                  <a:spcPct val="0"/>
                </a:spcBef>
                <a:spcAft>
                  <a:spcPct val="0"/>
                </a:spcAft>
                <a:defRPr/>
              </a:pPr>
              <a:endParaRPr lang="en-US" sz="1400" dirty="0">
                <a:solidFill>
                  <a:srgbClr val="000000"/>
                </a:solidFill>
                <a:cs typeface="Arial" pitchFamily="34" charset="0"/>
              </a:endParaRPr>
            </a:p>
          </p:txBody>
        </p:sp>
        <p:sp>
          <p:nvSpPr>
            <p:cNvPr id="26" name="Rectangle 12"/>
            <p:cNvSpPr>
              <a:spLocks noChangeArrowheads="1"/>
            </p:cNvSpPr>
            <p:nvPr/>
          </p:nvSpPr>
          <p:spPr bwMode="auto">
            <a:xfrm>
              <a:off x="726" y="1986"/>
              <a:ext cx="528" cy="192"/>
            </a:xfrm>
            <a:prstGeom prst="rect">
              <a:avLst/>
            </a:prstGeom>
            <a:noFill/>
            <a:ln w="9525">
              <a:noFill/>
              <a:miter lim="800000"/>
              <a:headEnd/>
              <a:tailEnd/>
            </a:ln>
          </p:spPr>
          <p:txBody>
            <a:bodyPr lIns="0" tIns="0" rIns="0" bIns="0"/>
            <a:lstStyle/>
            <a:p>
              <a:pPr algn="ctr" eaLnBrk="0" fontAlgn="base" hangingPunct="0">
                <a:spcBef>
                  <a:spcPct val="50000"/>
                </a:spcBef>
                <a:spcAft>
                  <a:spcPct val="0"/>
                </a:spcAft>
                <a:defRPr/>
              </a:pPr>
              <a:r>
                <a:rPr lang="en-US" sz="1200" dirty="0">
                  <a:solidFill>
                    <a:srgbClr val="FFFFFF"/>
                  </a:solidFill>
                  <a:cs typeface="Arial" pitchFamily="34" charset="0"/>
                </a:rPr>
                <a:t>3. Payment Issuance</a:t>
              </a:r>
            </a:p>
          </p:txBody>
        </p:sp>
        <p:sp>
          <p:nvSpPr>
            <p:cNvPr id="27" name="Rectangle 44"/>
            <p:cNvSpPr>
              <a:spLocks noChangeArrowheads="1"/>
            </p:cNvSpPr>
            <p:nvPr/>
          </p:nvSpPr>
          <p:spPr bwMode="ltGray">
            <a:xfrm>
              <a:off x="1286" y="1892"/>
              <a:ext cx="531" cy="384"/>
            </a:xfrm>
            <a:prstGeom prst="rect">
              <a:avLst/>
            </a:prstGeom>
            <a:solidFill>
              <a:schemeClr val="accent1"/>
            </a:solidFill>
            <a:ln w="6350" algn="ctr">
              <a:solidFill>
                <a:srgbClr val="808080"/>
              </a:solidFill>
              <a:miter lim="800000"/>
              <a:headEnd/>
              <a:tailEnd/>
            </a:ln>
          </p:spPr>
          <p:txBody>
            <a:bodyPr wrap="none" lIns="198000" tIns="100584" rIns="18000" bIns="91440" anchor="ctr"/>
            <a:lstStyle/>
            <a:p>
              <a:pPr algn="ctr" fontAlgn="base">
                <a:spcBef>
                  <a:spcPct val="0"/>
                </a:spcBef>
                <a:spcAft>
                  <a:spcPct val="0"/>
                </a:spcAft>
                <a:defRPr/>
              </a:pPr>
              <a:endParaRPr lang="en-US" sz="1400" dirty="0">
                <a:solidFill>
                  <a:srgbClr val="000000"/>
                </a:solidFill>
                <a:cs typeface="Arial" pitchFamily="34" charset="0"/>
              </a:endParaRPr>
            </a:p>
          </p:txBody>
        </p:sp>
        <p:sp>
          <p:nvSpPr>
            <p:cNvPr id="28" name="Rectangle 12"/>
            <p:cNvSpPr>
              <a:spLocks noChangeArrowheads="1"/>
            </p:cNvSpPr>
            <p:nvPr/>
          </p:nvSpPr>
          <p:spPr bwMode="auto">
            <a:xfrm>
              <a:off x="1290" y="1982"/>
              <a:ext cx="513" cy="192"/>
            </a:xfrm>
            <a:prstGeom prst="rect">
              <a:avLst/>
            </a:prstGeom>
            <a:solidFill>
              <a:schemeClr val="accent1"/>
            </a:solidFill>
            <a:ln w="9525">
              <a:noFill/>
              <a:miter lim="800000"/>
              <a:headEnd/>
              <a:tailEnd/>
            </a:ln>
          </p:spPr>
          <p:txBody>
            <a:bodyPr lIns="0" tIns="0" rIns="0" bIns="0"/>
            <a:lstStyle/>
            <a:p>
              <a:pPr algn="ctr" eaLnBrk="0" fontAlgn="base" hangingPunct="0">
                <a:spcBef>
                  <a:spcPct val="50000"/>
                </a:spcBef>
                <a:spcAft>
                  <a:spcPct val="0"/>
                </a:spcAft>
                <a:defRPr/>
              </a:pPr>
              <a:r>
                <a:rPr lang="en-US" sz="1200" dirty="0">
                  <a:solidFill>
                    <a:srgbClr val="FFFFFF"/>
                  </a:solidFill>
                  <a:cs typeface="Arial" pitchFamily="34" charset="0"/>
                </a:rPr>
                <a:t>4. Cash Outfow</a:t>
              </a:r>
            </a:p>
          </p:txBody>
        </p:sp>
      </p:grpSp>
      <p:grpSp>
        <p:nvGrpSpPr>
          <p:cNvPr id="29" name="Group 62"/>
          <p:cNvGrpSpPr>
            <a:grpSpLocks/>
          </p:cNvGrpSpPr>
          <p:nvPr/>
        </p:nvGrpSpPr>
        <p:grpSpPr bwMode="auto">
          <a:xfrm>
            <a:off x="6138794" y="2191717"/>
            <a:ext cx="1718896" cy="1250950"/>
            <a:chOff x="3982" y="1488"/>
            <a:chExt cx="1083" cy="788"/>
          </a:xfrm>
          <a:solidFill>
            <a:schemeClr val="accent1"/>
          </a:solidFill>
        </p:grpSpPr>
        <p:sp>
          <p:nvSpPr>
            <p:cNvPr id="30" name="Rectangle 46"/>
            <p:cNvSpPr>
              <a:spLocks noChangeArrowheads="1"/>
            </p:cNvSpPr>
            <p:nvPr/>
          </p:nvSpPr>
          <p:spPr bwMode="ltGray">
            <a:xfrm>
              <a:off x="3982" y="1488"/>
              <a:ext cx="532" cy="384"/>
            </a:xfrm>
            <a:prstGeom prst="rect">
              <a:avLst/>
            </a:prstGeom>
            <a:grpFill/>
            <a:ln w="6350" algn="ctr">
              <a:solidFill>
                <a:srgbClr val="808080"/>
              </a:solidFill>
              <a:miter lim="800000"/>
              <a:headEnd/>
              <a:tailEnd/>
            </a:ln>
          </p:spPr>
          <p:txBody>
            <a:bodyPr wrap="none" lIns="198000" tIns="100584" rIns="18000" bIns="91440" anchor="ctr"/>
            <a:lstStyle/>
            <a:p>
              <a:pPr fontAlgn="base">
                <a:spcBef>
                  <a:spcPct val="0"/>
                </a:spcBef>
                <a:spcAft>
                  <a:spcPct val="0"/>
                </a:spcAft>
                <a:defRPr/>
              </a:pPr>
              <a:endParaRPr lang="en-US" sz="1400" dirty="0">
                <a:solidFill>
                  <a:srgbClr val="000000"/>
                </a:solidFill>
                <a:cs typeface="Arial" pitchFamily="34" charset="0"/>
              </a:endParaRPr>
            </a:p>
          </p:txBody>
        </p:sp>
        <p:sp>
          <p:nvSpPr>
            <p:cNvPr id="31" name="Rectangle 12"/>
            <p:cNvSpPr>
              <a:spLocks noChangeArrowheads="1"/>
            </p:cNvSpPr>
            <p:nvPr/>
          </p:nvSpPr>
          <p:spPr bwMode="auto">
            <a:xfrm>
              <a:off x="4000" y="1524"/>
              <a:ext cx="512" cy="192"/>
            </a:xfrm>
            <a:prstGeom prst="rect">
              <a:avLst/>
            </a:prstGeom>
            <a:grpFill/>
            <a:ln w="9525">
              <a:noFill/>
              <a:miter lim="800000"/>
              <a:headEnd/>
              <a:tailEnd/>
            </a:ln>
          </p:spPr>
          <p:txBody>
            <a:bodyPr lIns="0" tIns="0" rIns="0" bIns="0"/>
            <a:lstStyle/>
            <a:p>
              <a:pPr algn="ctr" eaLnBrk="0" fontAlgn="base" hangingPunct="0">
                <a:spcBef>
                  <a:spcPct val="50000"/>
                </a:spcBef>
                <a:spcAft>
                  <a:spcPct val="0"/>
                </a:spcAft>
                <a:defRPr/>
              </a:pPr>
              <a:r>
                <a:rPr lang="en-US" sz="1200" dirty="0">
                  <a:solidFill>
                    <a:srgbClr val="FFFFFF"/>
                  </a:solidFill>
                  <a:cs typeface="Arial" pitchFamily="34" charset="0"/>
                </a:rPr>
                <a:t>1. Order Entry / Fulfillment</a:t>
              </a:r>
            </a:p>
          </p:txBody>
        </p:sp>
        <p:sp>
          <p:nvSpPr>
            <p:cNvPr id="32" name="Rectangle 48"/>
            <p:cNvSpPr>
              <a:spLocks noChangeArrowheads="1"/>
            </p:cNvSpPr>
            <p:nvPr/>
          </p:nvSpPr>
          <p:spPr bwMode="ltGray">
            <a:xfrm>
              <a:off x="4533" y="1488"/>
              <a:ext cx="532" cy="384"/>
            </a:xfrm>
            <a:prstGeom prst="rect">
              <a:avLst/>
            </a:prstGeom>
            <a:grpFill/>
            <a:ln w="6350" algn="ctr">
              <a:solidFill>
                <a:srgbClr val="808080"/>
              </a:solidFill>
              <a:miter lim="800000"/>
              <a:headEnd/>
              <a:tailEnd/>
            </a:ln>
          </p:spPr>
          <p:txBody>
            <a:bodyPr wrap="none" lIns="198000" tIns="100584" rIns="18000" bIns="91440" anchor="ctr"/>
            <a:lstStyle/>
            <a:p>
              <a:pPr fontAlgn="base">
                <a:spcBef>
                  <a:spcPct val="0"/>
                </a:spcBef>
                <a:spcAft>
                  <a:spcPct val="0"/>
                </a:spcAft>
                <a:defRPr/>
              </a:pPr>
              <a:endParaRPr lang="en-US" sz="1400" dirty="0">
                <a:solidFill>
                  <a:srgbClr val="000000"/>
                </a:solidFill>
                <a:cs typeface="Arial" pitchFamily="34" charset="0"/>
              </a:endParaRPr>
            </a:p>
          </p:txBody>
        </p:sp>
        <p:sp>
          <p:nvSpPr>
            <p:cNvPr id="33" name="Rectangle 12"/>
            <p:cNvSpPr>
              <a:spLocks noChangeArrowheads="1"/>
            </p:cNvSpPr>
            <p:nvPr/>
          </p:nvSpPr>
          <p:spPr bwMode="auto">
            <a:xfrm>
              <a:off x="4545" y="1632"/>
              <a:ext cx="512" cy="192"/>
            </a:xfrm>
            <a:prstGeom prst="rect">
              <a:avLst/>
            </a:prstGeom>
            <a:grpFill/>
            <a:ln w="9525">
              <a:noFill/>
              <a:miter lim="800000"/>
              <a:headEnd/>
              <a:tailEnd/>
            </a:ln>
          </p:spPr>
          <p:txBody>
            <a:bodyPr lIns="0" tIns="0" rIns="0" bIns="0"/>
            <a:lstStyle/>
            <a:p>
              <a:pPr algn="ctr" eaLnBrk="0" fontAlgn="base" hangingPunct="0">
                <a:spcBef>
                  <a:spcPct val="50000"/>
                </a:spcBef>
                <a:spcAft>
                  <a:spcPct val="0"/>
                </a:spcAft>
                <a:defRPr/>
              </a:pPr>
              <a:r>
                <a:rPr lang="en-US" sz="1200" dirty="0">
                  <a:solidFill>
                    <a:srgbClr val="FFFFFF"/>
                  </a:solidFill>
                  <a:cs typeface="Arial" pitchFamily="34" charset="0"/>
                </a:rPr>
                <a:t>2. Invoice</a:t>
              </a:r>
            </a:p>
          </p:txBody>
        </p:sp>
        <p:sp>
          <p:nvSpPr>
            <p:cNvPr id="34" name="Rectangle 50"/>
            <p:cNvSpPr>
              <a:spLocks noChangeArrowheads="1"/>
            </p:cNvSpPr>
            <p:nvPr/>
          </p:nvSpPr>
          <p:spPr bwMode="ltGray">
            <a:xfrm>
              <a:off x="3982" y="1892"/>
              <a:ext cx="532" cy="384"/>
            </a:xfrm>
            <a:prstGeom prst="rect">
              <a:avLst/>
            </a:prstGeom>
            <a:grpFill/>
            <a:ln w="6350" algn="ctr">
              <a:solidFill>
                <a:srgbClr val="808080"/>
              </a:solidFill>
              <a:miter lim="800000"/>
              <a:headEnd/>
              <a:tailEnd/>
            </a:ln>
          </p:spPr>
          <p:txBody>
            <a:bodyPr wrap="none" lIns="198000" tIns="100584" rIns="18000" bIns="91440" anchor="ctr"/>
            <a:lstStyle/>
            <a:p>
              <a:pPr fontAlgn="base">
                <a:spcBef>
                  <a:spcPct val="0"/>
                </a:spcBef>
                <a:spcAft>
                  <a:spcPct val="0"/>
                </a:spcAft>
                <a:defRPr/>
              </a:pPr>
              <a:endParaRPr lang="en-US" sz="1400" dirty="0">
                <a:solidFill>
                  <a:srgbClr val="000000"/>
                </a:solidFill>
                <a:cs typeface="Arial" pitchFamily="34" charset="0"/>
              </a:endParaRPr>
            </a:p>
          </p:txBody>
        </p:sp>
        <p:sp>
          <p:nvSpPr>
            <p:cNvPr id="35" name="Rectangle 12"/>
            <p:cNvSpPr>
              <a:spLocks noChangeArrowheads="1"/>
            </p:cNvSpPr>
            <p:nvPr/>
          </p:nvSpPr>
          <p:spPr bwMode="auto">
            <a:xfrm>
              <a:off x="4070" y="1981"/>
              <a:ext cx="354" cy="192"/>
            </a:xfrm>
            <a:prstGeom prst="rect">
              <a:avLst/>
            </a:prstGeom>
            <a:grpFill/>
            <a:ln w="9525">
              <a:noFill/>
              <a:miter lim="800000"/>
              <a:headEnd/>
              <a:tailEnd/>
            </a:ln>
          </p:spPr>
          <p:txBody>
            <a:bodyPr lIns="0" tIns="0" rIns="0" bIns="0"/>
            <a:lstStyle/>
            <a:p>
              <a:pPr algn="ctr" eaLnBrk="0" fontAlgn="base" hangingPunct="0">
                <a:spcBef>
                  <a:spcPct val="50000"/>
                </a:spcBef>
                <a:spcAft>
                  <a:spcPct val="0"/>
                </a:spcAft>
                <a:defRPr/>
              </a:pPr>
              <a:r>
                <a:rPr lang="en-US" sz="1200" dirty="0">
                  <a:solidFill>
                    <a:srgbClr val="FFFFFF"/>
                  </a:solidFill>
                  <a:cs typeface="Arial" pitchFamily="34" charset="0"/>
                </a:rPr>
                <a:t>3. Cash Inflow</a:t>
              </a:r>
            </a:p>
          </p:txBody>
        </p:sp>
        <p:sp>
          <p:nvSpPr>
            <p:cNvPr id="36" name="Rectangle 52"/>
            <p:cNvSpPr>
              <a:spLocks noChangeArrowheads="1"/>
            </p:cNvSpPr>
            <p:nvPr/>
          </p:nvSpPr>
          <p:spPr bwMode="ltGray">
            <a:xfrm>
              <a:off x="4533" y="1892"/>
              <a:ext cx="532" cy="384"/>
            </a:xfrm>
            <a:prstGeom prst="rect">
              <a:avLst/>
            </a:prstGeom>
            <a:grpFill/>
            <a:ln w="6350" algn="ctr">
              <a:solidFill>
                <a:srgbClr val="808080"/>
              </a:solidFill>
              <a:miter lim="800000"/>
              <a:headEnd/>
              <a:tailEnd/>
            </a:ln>
          </p:spPr>
          <p:txBody>
            <a:bodyPr wrap="none" lIns="198000" tIns="100584" rIns="18000" bIns="91440" anchor="ctr"/>
            <a:lstStyle/>
            <a:p>
              <a:pPr fontAlgn="base">
                <a:spcBef>
                  <a:spcPct val="0"/>
                </a:spcBef>
                <a:spcAft>
                  <a:spcPct val="0"/>
                </a:spcAft>
                <a:defRPr/>
              </a:pPr>
              <a:endParaRPr lang="en-US" sz="1400" dirty="0">
                <a:solidFill>
                  <a:srgbClr val="000000"/>
                </a:solidFill>
                <a:cs typeface="Arial" pitchFamily="34" charset="0"/>
              </a:endParaRPr>
            </a:p>
          </p:txBody>
        </p:sp>
        <p:sp>
          <p:nvSpPr>
            <p:cNvPr id="37" name="Rectangle 12"/>
            <p:cNvSpPr>
              <a:spLocks noChangeArrowheads="1"/>
            </p:cNvSpPr>
            <p:nvPr/>
          </p:nvSpPr>
          <p:spPr bwMode="auto">
            <a:xfrm>
              <a:off x="4539" y="1976"/>
              <a:ext cx="512" cy="192"/>
            </a:xfrm>
            <a:prstGeom prst="rect">
              <a:avLst/>
            </a:prstGeom>
            <a:grpFill/>
            <a:ln w="9525">
              <a:noFill/>
              <a:miter lim="800000"/>
              <a:headEnd/>
              <a:tailEnd/>
            </a:ln>
          </p:spPr>
          <p:txBody>
            <a:bodyPr lIns="0" tIns="0" rIns="0" bIns="0"/>
            <a:lstStyle/>
            <a:p>
              <a:pPr algn="ctr" eaLnBrk="0" fontAlgn="base" hangingPunct="0">
                <a:spcBef>
                  <a:spcPct val="50000"/>
                </a:spcBef>
                <a:spcAft>
                  <a:spcPct val="0"/>
                </a:spcAft>
                <a:defRPr/>
              </a:pPr>
              <a:r>
                <a:rPr lang="en-US" sz="1200" dirty="0">
                  <a:solidFill>
                    <a:srgbClr val="FFFFFF"/>
                  </a:solidFill>
                  <a:cs typeface="Arial" pitchFamily="34" charset="0"/>
                </a:rPr>
                <a:t>4. Cash Application</a:t>
              </a:r>
            </a:p>
          </p:txBody>
        </p:sp>
      </p:grpSp>
      <p:sp>
        <p:nvSpPr>
          <p:cNvPr id="38" name="Text Box 8"/>
          <p:cNvSpPr txBox="1">
            <a:spLocks noChangeArrowheads="1"/>
          </p:cNvSpPr>
          <p:nvPr/>
        </p:nvSpPr>
        <p:spPr bwMode="auto">
          <a:xfrm>
            <a:off x="3367454" y="1449420"/>
            <a:ext cx="2209800" cy="523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6350" algn="ctr">
                <a:solidFill>
                  <a:srgbClr val="000000"/>
                </a:solidFill>
                <a:miter lim="800000"/>
                <a:headEnd/>
                <a:tailEnd/>
              </a14:hiddenLine>
            </a:ext>
          </a:extLst>
        </p:spPr>
        <p:txBody>
          <a:bodyPr lIns="45720" rIns="45720">
            <a:spAutoFit/>
          </a:bodyPr>
          <a:lstStyle>
            <a:lvl1pPr eaLnBrk="0" hangingPunct="0">
              <a:spcBef>
                <a:spcPct val="75000"/>
              </a:spcBef>
              <a:buClr>
                <a:srgbClr val="DC241F"/>
              </a:buClr>
              <a:buFont typeface="Wingdings 2" pitchFamily="18" charset="2"/>
              <a:buChar char=""/>
              <a:defRPr sz="1400">
                <a:solidFill>
                  <a:schemeClr val="tx1"/>
                </a:solidFill>
                <a:latin typeface="Arial" charset="0"/>
              </a:defRPr>
            </a:lvl1pPr>
            <a:lvl2pPr marL="742950" indent="-285750" eaLnBrk="0" hangingPunct="0">
              <a:spcBef>
                <a:spcPct val="25000"/>
              </a:spcBef>
              <a:buClr>
                <a:srgbClr val="DC241F"/>
              </a:buClr>
              <a:buFont typeface="Arial" charset="0"/>
              <a:buChar char="–"/>
              <a:defRPr sz="1400">
                <a:solidFill>
                  <a:schemeClr val="tx1"/>
                </a:solidFill>
                <a:latin typeface="Arial" charset="0"/>
              </a:defRPr>
            </a:lvl2pPr>
            <a:lvl3pPr marL="1143000" indent="-228600" eaLnBrk="0" hangingPunct="0">
              <a:spcBef>
                <a:spcPct val="25000"/>
              </a:spcBef>
              <a:buClr>
                <a:srgbClr val="DC241F"/>
              </a:buClr>
              <a:buSzPct val="90000"/>
              <a:buFont typeface="Wingdings" pitchFamily="2" charset="2"/>
              <a:buChar char="§"/>
              <a:defRPr sz="1400">
                <a:solidFill>
                  <a:schemeClr val="tx1"/>
                </a:solidFill>
                <a:latin typeface="Arial" charset="0"/>
              </a:defRPr>
            </a:lvl3pPr>
            <a:lvl4pPr marL="1600200" indent="-228600" eaLnBrk="0" hangingPunct="0">
              <a:spcBef>
                <a:spcPct val="25000"/>
              </a:spcBef>
              <a:buClr>
                <a:srgbClr val="DC241F"/>
              </a:buClr>
              <a:buFont typeface="Wingdings 2" pitchFamily="18" charset="2"/>
              <a:buChar char=""/>
              <a:defRPr sz="1400">
                <a:solidFill>
                  <a:schemeClr val="tx1"/>
                </a:solidFill>
                <a:latin typeface="Arial" charset="0"/>
              </a:defRPr>
            </a:lvl4pPr>
            <a:lvl5pPr marL="2057400" indent="-228600" eaLnBrk="0" hangingPunct="0">
              <a:spcBef>
                <a:spcPct val="25000"/>
              </a:spcBef>
              <a:buClr>
                <a:srgbClr val="DC241F"/>
              </a:buClr>
              <a:buFont typeface="Arial" charset="0"/>
              <a:buChar char="–"/>
              <a:defRPr sz="1400">
                <a:solidFill>
                  <a:schemeClr val="tx1"/>
                </a:solidFill>
                <a:latin typeface="Arial" charset="0"/>
              </a:defRPr>
            </a:lvl5pPr>
            <a:lvl6pPr marL="25146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6pPr>
            <a:lvl7pPr marL="29718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7pPr>
            <a:lvl8pPr marL="34290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8pPr>
            <a:lvl9pPr marL="38862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9pPr>
          </a:lstStyle>
          <a:p>
            <a:pPr algn="ctr" eaLnBrk="1" fontAlgn="base" hangingPunct="1">
              <a:spcBef>
                <a:spcPct val="0"/>
              </a:spcBef>
              <a:spcAft>
                <a:spcPct val="0"/>
              </a:spcAft>
              <a:buClrTx/>
              <a:buFontTx/>
              <a:buNone/>
            </a:pPr>
            <a:r>
              <a:rPr lang="en-US" altLang="en-US" b="1" dirty="0" smtClean="0">
                <a:solidFill>
                  <a:srgbClr val="003366"/>
                </a:solidFill>
                <a:cs typeface="Arial" charset="0"/>
              </a:rPr>
              <a:t>Cash Management Process &amp; Structures</a:t>
            </a:r>
          </a:p>
        </p:txBody>
      </p:sp>
      <p:sp>
        <p:nvSpPr>
          <p:cNvPr id="39" name="Rectangle 49"/>
          <p:cNvSpPr>
            <a:spLocks noChangeArrowheads="1"/>
          </p:cNvSpPr>
          <p:nvPr/>
        </p:nvSpPr>
        <p:spPr bwMode="auto">
          <a:xfrm>
            <a:off x="3590192" y="2192338"/>
            <a:ext cx="1752600" cy="1219200"/>
          </a:xfrm>
          <a:prstGeom prst="rect">
            <a:avLst/>
          </a:prstGeom>
          <a:solidFill>
            <a:schemeClr val="accent1"/>
          </a:solidFill>
          <a:ln w="6350" algn="ctr">
            <a:solidFill>
              <a:srgbClr val="808080"/>
            </a:solidFill>
            <a:miter lim="800000"/>
            <a:headEnd/>
            <a:tailEnd/>
          </a:ln>
        </p:spPr>
        <p:txBody>
          <a:bodyPr wrap="none" lIns="45720" rIns="45720" anchor="ctr"/>
          <a:lstStyle/>
          <a:p>
            <a:pPr algn="ctr" fontAlgn="base">
              <a:spcBef>
                <a:spcPct val="0"/>
              </a:spcBef>
              <a:spcAft>
                <a:spcPct val="0"/>
              </a:spcAft>
              <a:defRPr/>
            </a:pPr>
            <a:endParaRPr lang="en-US" sz="1400" b="1" dirty="0">
              <a:solidFill>
                <a:srgbClr val="002A75"/>
              </a:solidFill>
              <a:cs typeface="Arial" charset="0"/>
            </a:endParaRPr>
          </a:p>
        </p:txBody>
      </p:sp>
      <p:sp>
        <p:nvSpPr>
          <p:cNvPr id="40" name="Text Box 28"/>
          <p:cNvSpPr txBox="1">
            <a:spLocks noChangeArrowheads="1"/>
          </p:cNvSpPr>
          <p:nvPr/>
        </p:nvSpPr>
        <p:spPr bwMode="auto">
          <a:xfrm>
            <a:off x="4085492" y="2617788"/>
            <a:ext cx="715108" cy="336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6350" algn="ctr">
                <a:solidFill>
                  <a:srgbClr val="000000"/>
                </a:solidFill>
                <a:miter lim="800000"/>
                <a:headEnd/>
                <a:tailEnd/>
              </a14:hiddenLine>
            </a:ext>
          </a:extLst>
        </p:spPr>
        <p:txBody>
          <a:bodyPr lIns="45720" rIns="45720">
            <a:spAutoFit/>
          </a:bodyPr>
          <a:lstStyle>
            <a:lvl1pPr eaLnBrk="0" hangingPunct="0">
              <a:spcBef>
                <a:spcPct val="75000"/>
              </a:spcBef>
              <a:buClr>
                <a:srgbClr val="DC241F"/>
              </a:buClr>
              <a:buFont typeface="Wingdings 2" pitchFamily="18" charset="2"/>
              <a:buChar char=""/>
              <a:defRPr sz="1400">
                <a:solidFill>
                  <a:schemeClr val="tx1"/>
                </a:solidFill>
                <a:latin typeface="Arial" charset="0"/>
              </a:defRPr>
            </a:lvl1pPr>
            <a:lvl2pPr marL="742950" indent="-285750" eaLnBrk="0" hangingPunct="0">
              <a:spcBef>
                <a:spcPct val="25000"/>
              </a:spcBef>
              <a:buClr>
                <a:srgbClr val="DC241F"/>
              </a:buClr>
              <a:buFont typeface="Arial" charset="0"/>
              <a:buChar char="–"/>
              <a:defRPr sz="1400">
                <a:solidFill>
                  <a:schemeClr val="tx1"/>
                </a:solidFill>
                <a:latin typeface="Arial" charset="0"/>
              </a:defRPr>
            </a:lvl2pPr>
            <a:lvl3pPr marL="1143000" indent="-228600" eaLnBrk="0" hangingPunct="0">
              <a:spcBef>
                <a:spcPct val="25000"/>
              </a:spcBef>
              <a:buClr>
                <a:srgbClr val="DC241F"/>
              </a:buClr>
              <a:buSzPct val="90000"/>
              <a:buFont typeface="Wingdings" pitchFamily="2" charset="2"/>
              <a:buChar char="§"/>
              <a:defRPr sz="1400">
                <a:solidFill>
                  <a:schemeClr val="tx1"/>
                </a:solidFill>
                <a:latin typeface="Arial" charset="0"/>
              </a:defRPr>
            </a:lvl3pPr>
            <a:lvl4pPr marL="1600200" indent="-228600" eaLnBrk="0" hangingPunct="0">
              <a:spcBef>
                <a:spcPct val="25000"/>
              </a:spcBef>
              <a:buClr>
                <a:srgbClr val="DC241F"/>
              </a:buClr>
              <a:buFont typeface="Wingdings 2" pitchFamily="18" charset="2"/>
              <a:buChar char=""/>
              <a:defRPr sz="1400">
                <a:solidFill>
                  <a:schemeClr val="tx1"/>
                </a:solidFill>
                <a:latin typeface="Arial" charset="0"/>
              </a:defRPr>
            </a:lvl4pPr>
            <a:lvl5pPr marL="2057400" indent="-228600" eaLnBrk="0" hangingPunct="0">
              <a:spcBef>
                <a:spcPct val="25000"/>
              </a:spcBef>
              <a:buClr>
                <a:srgbClr val="DC241F"/>
              </a:buClr>
              <a:buFont typeface="Arial" charset="0"/>
              <a:buChar char="–"/>
              <a:defRPr sz="1400">
                <a:solidFill>
                  <a:schemeClr val="tx1"/>
                </a:solidFill>
                <a:latin typeface="Arial" charset="0"/>
              </a:defRPr>
            </a:lvl5pPr>
            <a:lvl6pPr marL="25146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6pPr>
            <a:lvl7pPr marL="29718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7pPr>
            <a:lvl8pPr marL="34290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8pPr>
            <a:lvl9pPr marL="38862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9pPr>
          </a:lstStyle>
          <a:p>
            <a:pPr algn="ctr" eaLnBrk="1" fontAlgn="base" hangingPunct="1">
              <a:spcBef>
                <a:spcPct val="0"/>
              </a:spcBef>
              <a:spcAft>
                <a:spcPct val="0"/>
              </a:spcAft>
              <a:buClrTx/>
              <a:buFontTx/>
              <a:buNone/>
            </a:pPr>
            <a:r>
              <a:rPr lang="en-US" altLang="en-US" sz="1600" b="1" dirty="0" smtClean="0">
                <a:solidFill>
                  <a:srgbClr val="FFFFFF"/>
                </a:solidFill>
                <a:cs typeface="Arial" charset="0"/>
              </a:rPr>
              <a:t>Firm</a:t>
            </a:r>
          </a:p>
        </p:txBody>
      </p:sp>
      <p:sp>
        <p:nvSpPr>
          <p:cNvPr id="41" name="Oval 40"/>
          <p:cNvSpPr/>
          <p:nvPr/>
        </p:nvSpPr>
        <p:spPr bwMode="auto">
          <a:xfrm>
            <a:off x="1009650" y="1974850"/>
            <a:ext cx="304800" cy="330200"/>
          </a:xfrm>
          <a:prstGeom prst="ellipse">
            <a:avLst/>
          </a:prstGeom>
          <a:solidFill>
            <a:srgbClr val="CB6015"/>
          </a:solidFill>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lIns="45720" rIns="45720" anchor="ctr"/>
          <a:lstStyle/>
          <a:p>
            <a:pPr algn="ctr" fontAlgn="base">
              <a:spcBef>
                <a:spcPct val="0"/>
              </a:spcBef>
              <a:spcAft>
                <a:spcPct val="0"/>
              </a:spcAft>
              <a:defRPr/>
            </a:pPr>
            <a:r>
              <a:rPr lang="en-US" sz="1700" b="1" dirty="0">
                <a:solidFill>
                  <a:srgbClr val="FFFFFF"/>
                </a:solidFill>
                <a:cs typeface="Arial" charset="0"/>
              </a:rPr>
              <a:t>1</a:t>
            </a:r>
          </a:p>
        </p:txBody>
      </p:sp>
      <p:sp>
        <p:nvSpPr>
          <p:cNvPr id="42" name="Oval 41"/>
          <p:cNvSpPr/>
          <p:nvPr/>
        </p:nvSpPr>
        <p:spPr bwMode="auto">
          <a:xfrm>
            <a:off x="3508131" y="1974850"/>
            <a:ext cx="304800" cy="330200"/>
          </a:xfrm>
          <a:prstGeom prst="ellipse">
            <a:avLst/>
          </a:prstGeom>
          <a:solidFill>
            <a:srgbClr val="CB6015"/>
          </a:solidFill>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lIns="45720" rIns="45720" anchor="ctr"/>
          <a:lstStyle/>
          <a:p>
            <a:pPr algn="ctr" fontAlgn="base">
              <a:spcBef>
                <a:spcPct val="0"/>
              </a:spcBef>
              <a:spcAft>
                <a:spcPct val="0"/>
              </a:spcAft>
              <a:defRPr/>
            </a:pPr>
            <a:r>
              <a:rPr lang="en-US" sz="1700" b="1" dirty="0">
                <a:solidFill>
                  <a:srgbClr val="FFFFFF"/>
                </a:solidFill>
                <a:cs typeface="Arial" charset="0"/>
              </a:rPr>
              <a:t>2</a:t>
            </a:r>
          </a:p>
        </p:txBody>
      </p:sp>
      <p:sp>
        <p:nvSpPr>
          <p:cNvPr id="43" name="Oval 42"/>
          <p:cNvSpPr/>
          <p:nvPr/>
        </p:nvSpPr>
        <p:spPr bwMode="auto">
          <a:xfrm>
            <a:off x="5968512" y="1974850"/>
            <a:ext cx="304800" cy="330200"/>
          </a:xfrm>
          <a:prstGeom prst="ellipse">
            <a:avLst/>
          </a:prstGeom>
          <a:solidFill>
            <a:srgbClr val="CB6015"/>
          </a:solidFill>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lIns="45720" rIns="45720" anchor="ctr"/>
          <a:lstStyle/>
          <a:p>
            <a:pPr algn="ctr" fontAlgn="base">
              <a:spcBef>
                <a:spcPct val="0"/>
              </a:spcBef>
              <a:spcAft>
                <a:spcPct val="0"/>
              </a:spcAft>
              <a:defRPr/>
            </a:pPr>
            <a:r>
              <a:rPr lang="en-US" sz="1700" b="1" dirty="0">
                <a:solidFill>
                  <a:srgbClr val="FFFFFF"/>
                </a:solidFill>
                <a:cs typeface="Arial" charset="0"/>
              </a:rPr>
              <a:t>3</a:t>
            </a:r>
          </a:p>
        </p:txBody>
      </p:sp>
      <p:sp>
        <p:nvSpPr>
          <p:cNvPr id="54" name="Rectangle 53"/>
          <p:cNvSpPr/>
          <p:nvPr>
            <p:custDataLst>
              <p:tags r:id="rId2"/>
            </p:custDataLst>
          </p:nvPr>
        </p:nvSpPr>
        <p:spPr bwMode="auto">
          <a:xfrm>
            <a:off x="165100" y="6718300"/>
            <a:ext cx="57150" cy="121920"/>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xmlns="">
                <a:solidFill>
                  <a:schemeClr val="folHlink"/>
                </a:solidFill>
              </a14:hiddenFill>
            </a:ext>
            <a:ext uri="{91240B29-F687-4F45-9708-019B960494DF}">
              <a14:hiddenLine xmlns:a14="http://schemas.microsoft.com/office/drawing/2010/main" xmlns="" w="6350" cap="flat" cmpd="sng" algn="ctr">
                <a:solidFill>
                  <a:schemeClr val="tx2"/>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0" tIns="0" rIns="0" bIns="0" numCol="1" rtlCol="0" anchor="t" anchorCtr="0" compatLnSpc="1">
            <a:prstTxWarp prst="textNoShape">
              <a:avLst/>
            </a:prstTxWarp>
          </a:bodyPr>
          <a:lstStyle/>
          <a:p>
            <a:pPr fontAlgn="base">
              <a:spcBef>
                <a:spcPct val="0"/>
              </a:spcBef>
              <a:spcAft>
                <a:spcPct val="0"/>
              </a:spcAft>
            </a:pPr>
            <a:r>
              <a:rPr kumimoji="0" lang="en-GB" sz="800" i="0" u="none" strike="noStrike" cap="none" normalizeH="0" baseline="0" dirty="0" smtClean="0">
                <a:ln>
                  <a:noFill/>
                </a:ln>
                <a:solidFill>
                  <a:srgbClr val="53565A"/>
                </a:solidFill>
                <a:effectLst/>
                <a:latin typeface="Arial" pitchFamily="34" charset="0"/>
                <a:ea typeface="+mj-ea"/>
              </a:rPr>
              <a:t>9</a:t>
            </a:r>
          </a:p>
        </p:txBody>
      </p:sp>
    </p:spTree>
    <p:custDataLst>
      <p:tags r:id="rId1"/>
    </p:custDataLst>
    <p:extLst>
      <p:ext uri="{BB962C8B-B14F-4D97-AF65-F5344CB8AC3E}">
        <p14:creationId xmlns:p14="http://schemas.microsoft.com/office/powerpoint/2010/main" xmlns="" val="37377239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692" y="60326"/>
            <a:ext cx="8859715" cy="369332"/>
          </a:xfrm>
        </p:spPr>
        <p:txBody>
          <a:bodyPr/>
          <a:lstStyle/>
          <a:p>
            <a:r>
              <a:rPr lang="en-US" dirty="0">
                <a:solidFill>
                  <a:srgbClr val="003082"/>
                </a:solidFill>
                <a:cs typeface="Arial" pitchFamily="34" charset="0"/>
              </a:rPr>
              <a:t>Procure to Pay </a:t>
            </a:r>
            <a:r>
              <a:rPr lang="en-US" dirty="0" smtClean="0">
                <a:solidFill>
                  <a:srgbClr val="003082"/>
                </a:solidFill>
                <a:cs typeface="Arial" pitchFamily="34" charset="0"/>
              </a:rPr>
              <a:t>Process</a:t>
            </a:r>
            <a:endParaRPr lang="en-US" dirty="0"/>
          </a:p>
        </p:txBody>
      </p:sp>
      <p:grpSp>
        <p:nvGrpSpPr>
          <p:cNvPr id="9" name="Group 8"/>
          <p:cNvGrpSpPr/>
          <p:nvPr/>
        </p:nvGrpSpPr>
        <p:grpSpPr>
          <a:xfrm>
            <a:off x="140414" y="668883"/>
            <a:ext cx="8863197" cy="391746"/>
            <a:chOff x="140400" y="668883"/>
            <a:chExt cx="8863197" cy="391746"/>
          </a:xfrm>
        </p:grpSpPr>
        <p:sp>
          <p:nvSpPr>
            <p:cNvPr id="7" name="MessageBox"/>
            <p:cNvSpPr/>
            <p:nvPr>
              <p:custDataLst>
                <p:tags r:id="rId3"/>
              </p:custDataLst>
            </p:nvPr>
          </p:nvSpPr>
          <p:spPr bwMode="auto">
            <a:xfrm>
              <a:off x="140400" y="668883"/>
              <a:ext cx="8863197" cy="215444"/>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xmlns="">
                  <a:solidFill>
                    <a:schemeClr val="folHlink"/>
                  </a:solidFill>
                </a14:hiddenFill>
              </a:ext>
              <a:ext uri="{91240B29-F687-4F45-9708-019B960494DF}">
                <a14:hiddenLine xmlns:a14="http://schemas.microsoft.com/office/drawing/2010/main" xmlns="" w="6350" cap="flat" cmpd="sng" algn="ctr">
                  <a:solidFill>
                    <a:schemeClr val="tx2"/>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rtlCol="0" anchor="ctr" anchorCtr="0" compatLnSpc="1">
              <a:prstTxWarp prst="textNoShape">
                <a:avLst/>
              </a:prstTxWarp>
              <a:spAutoFit/>
            </a:bodyPr>
            <a:lstStyle/>
            <a:p>
              <a:pPr fontAlgn="base">
                <a:spcBef>
                  <a:spcPct val="0"/>
                </a:spcBef>
                <a:spcAft>
                  <a:spcPct val="0"/>
                </a:spcAft>
              </a:pPr>
              <a:r>
                <a:rPr lang="en-US" sz="1400" dirty="0">
                  <a:solidFill>
                    <a:srgbClr val="00BDF2"/>
                  </a:solidFill>
                  <a:ea typeface="+mj-ea"/>
                </a:rPr>
                <a:t>Leverage </a:t>
              </a:r>
              <a:r>
                <a:rPr lang="en-US" sz="1400" dirty="0" smtClean="0">
                  <a:solidFill>
                    <a:srgbClr val="00BDF2"/>
                  </a:solidFill>
                  <a:ea typeface="+mj-ea"/>
                </a:rPr>
                <a:t>Accounts Payable (A/P) solutions </a:t>
              </a:r>
              <a:r>
                <a:rPr lang="en-US" sz="1400" dirty="0">
                  <a:solidFill>
                    <a:srgbClr val="00BDF2"/>
                  </a:solidFill>
                  <a:ea typeface="+mj-ea"/>
                </a:rPr>
                <a:t>to realize operating and financing </a:t>
              </a:r>
              <a:r>
                <a:rPr lang="en-US" sz="1400" dirty="0" smtClean="0">
                  <a:solidFill>
                    <a:srgbClr val="00BDF2"/>
                  </a:solidFill>
                  <a:ea typeface="+mj-ea"/>
                </a:rPr>
                <a:t>efficiency</a:t>
              </a:r>
              <a:endParaRPr lang="en-US" sz="1400" dirty="0">
                <a:solidFill>
                  <a:srgbClr val="00BDF2"/>
                </a:solidFill>
                <a:ea typeface="+mj-ea"/>
              </a:endParaRPr>
            </a:p>
          </p:txBody>
        </p:sp>
        <p:cxnSp>
          <p:nvCxnSpPr>
            <p:cNvPr id="8" name="MessageLine"/>
            <p:cNvCxnSpPr/>
            <p:nvPr/>
          </p:nvCxnSpPr>
          <p:spPr bwMode="auto">
            <a:xfrm>
              <a:off x="140400" y="1060629"/>
              <a:ext cx="8863197" cy="0"/>
            </a:xfrm>
            <a:prstGeom prst="line">
              <a:avLst/>
            </a:prstGeom>
            <a:solidFill>
              <a:schemeClr val="folHlink"/>
            </a:solidFill>
            <a:ln w="6350" cap="flat" cmpd="sng" algn="ctr">
              <a:solidFill>
                <a:srgbClr val="97999B"/>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grpSp>
      <p:sp>
        <p:nvSpPr>
          <p:cNvPr id="10" name="Text Box 68"/>
          <p:cNvSpPr txBox="1">
            <a:spLocks noChangeArrowheads="1"/>
          </p:cNvSpPr>
          <p:nvPr/>
        </p:nvSpPr>
        <p:spPr bwMode="auto">
          <a:xfrm>
            <a:off x="332643" y="2924175"/>
            <a:ext cx="1676400" cy="336550"/>
          </a:xfrm>
          <a:prstGeom prst="rect">
            <a:avLst/>
          </a:prstGeom>
          <a:noFill/>
          <a:ln w="6350" algn="ctr">
            <a:noFill/>
            <a:miter lim="800000"/>
            <a:headEnd/>
            <a:tailEnd/>
          </a:ln>
        </p:spPr>
        <p:txBody>
          <a:bodyPr lIns="45720" rIns="45720">
            <a:spAutoFit/>
          </a:bodyPr>
          <a:lstStyle/>
          <a:p>
            <a:pPr fontAlgn="base">
              <a:spcBef>
                <a:spcPct val="0"/>
              </a:spcBef>
              <a:spcAft>
                <a:spcPct val="0"/>
              </a:spcAft>
              <a:defRPr/>
            </a:pPr>
            <a:r>
              <a:rPr lang="en-US" sz="1600" b="1" dirty="0">
                <a:solidFill>
                  <a:srgbClr val="CB6015"/>
                </a:solidFill>
                <a:cs typeface="Arial" pitchFamily="34" charset="0"/>
              </a:rPr>
              <a:t>A/P Solutions</a:t>
            </a:r>
          </a:p>
        </p:txBody>
      </p:sp>
      <p:sp>
        <p:nvSpPr>
          <p:cNvPr id="11" name="Text Box 69"/>
          <p:cNvSpPr txBox="1">
            <a:spLocks noChangeArrowheads="1"/>
          </p:cNvSpPr>
          <p:nvPr/>
        </p:nvSpPr>
        <p:spPr bwMode="auto">
          <a:xfrm>
            <a:off x="323850" y="1570038"/>
            <a:ext cx="3124200" cy="336550"/>
          </a:xfrm>
          <a:prstGeom prst="rect">
            <a:avLst/>
          </a:prstGeom>
          <a:noFill/>
          <a:ln w="6350" algn="ctr">
            <a:noFill/>
            <a:miter lim="800000"/>
            <a:headEnd/>
            <a:tailEnd/>
          </a:ln>
        </p:spPr>
        <p:txBody>
          <a:bodyPr lIns="45720" rIns="45720">
            <a:spAutoFit/>
          </a:bodyPr>
          <a:lstStyle/>
          <a:p>
            <a:pPr fontAlgn="base">
              <a:spcBef>
                <a:spcPct val="0"/>
              </a:spcBef>
              <a:spcAft>
                <a:spcPct val="0"/>
              </a:spcAft>
              <a:defRPr/>
            </a:pPr>
            <a:r>
              <a:rPr lang="en-US" sz="1600" b="1" dirty="0">
                <a:solidFill>
                  <a:srgbClr val="CB6015"/>
                </a:solidFill>
                <a:cs typeface="Arial" pitchFamily="34" charset="0"/>
              </a:rPr>
              <a:t>Procure to Pay Process</a:t>
            </a:r>
          </a:p>
        </p:txBody>
      </p:sp>
      <p:sp>
        <p:nvSpPr>
          <p:cNvPr id="12" name="Text Box 70"/>
          <p:cNvSpPr txBox="1">
            <a:spLocks noChangeArrowheads="1"/>
          </p:cNvSpPr>
          <p:nvPr/>
        </p:nvSpPr>
        <p:spPr bwMode="auto">
          <a:xfrm>
            <a:off x="533407" y="3573463"/>
            <a:ext cx="1383323" cy="523875"/>
          </a:xfrm>
          <a:prstGeom prst="rect">
            <a:avLst/>
          </a:prstGeom>
          <a:noFill/>
          <a:ln w="6350" algn="ctr">
            <a:noFill/>
            <a:miter lim="800000"/>
            <a:headEnd/>
            <a:tailEnd/>
          </a:ln>
        </p:spPr>
        <p:txBody>
          <a:bodyPr lIns="45720" rIns="45720">
            <a:spAutoFit/>
          </a:bodyPr>
          <a:lstStyle/>
          <a:p>
            <a:pPr fontAlgn="base">
              <a:spcBef>
                <a:spcPct val="0"/>
              </a:spcBef>
              <a:spcAft>
                <a:spcPct val="0"/>
              </a:spcAft>
              <a:defRPr/>
            </a:pPr>
            <a:r>
              <a:rPr lang="en-US" sz="1400" b="1" dirty="0">
                <a:solidFill>
                  <a:srgbClr val="002A75"/>
                </a:solidFill>
                <a:cs typeface="Arial" pitchFamily="34" charset="0"/>
              </a:rPr>
              <a:t>Operating Efficiency</a:t>
            </a:r>
          </a:p>
        </p:txBody>
      </p:sp>
      <p:sp>
        <p:nvSpPr>
          <p:cNvPr id="13" name="Text Box 74"/>
          <p:cNvSpPr txBox="1">
            <a:spLocks noChangeArrowheads="1"/>
          </p:cNvSpPr>
          <p:nvPr/>
        </p:nvSpPr>
        <p:spPr bwMode="auto">
          <a:xfrm>
            <a:off x="533407" y="5138771"/>
            <a:ext cx="1230923" cy="523875"/>
          </a:xfrm>
          <a:prstGeom prst="rect">
            <a:avLst/>
          </a:prstGeom>
          <a:noFill/>
          <a:ln w="6350" algn="ctr">
            <a:noFill/>
            <a:miter lim="800000"/>
            <a:headEnd/>
            <a:tailEnd/>
          </a:ln>
        </p:spPr>
        <p:txBody>
          <a:bodyPr lIns="45720" rIns="45720">
            <a:spAutoFit/>
          </a:bodyPr>
          <a:lstStyle/>
          <a:p>
            <a:pPr fontAlgn="base">
              <a:spcBef>
                <a:spcPct val="0"/>
              </a:spcBef>
              <a:spcAft>
                <a:spcPct val="0"/>
              </a:spcAft>
              <a:defRPr/>
            </a:pPr>
            <a:r>
              <a:rPr lang="en-US" sz="1400" b="1" dirty="0">
                <a:solidFill>
                  <a:srgbClr val="002A75"/>
                </a:solidFill>
                <a:cs typeface="Arial" pitchFamily="34" charset="0"/>
              </a:rPr>
              <a:t>Financing Efficiency</a:t>
            </a:r>
          </a:p>
        </p:txBody>
      </p:sp>
      <p:sp>
        <p:nvSpPr>
          <p:cNvPr id="14" name="Text Box 83"/>
          <p:cNvSpPr txBox="1">
            <a:spLocks noChangeArrowheads="1"/>
          </p:cNvSpPr>
          <p:nvPr/>
        </p:nvSpPr>
        <p:spPr bwMode="auto">
          <a:xfrm>
            <a:off x="2438400" y="3129516"/>
            <a:ext cx="1208942" cy="304800"/>
          </a:xfrm>
          <a:prstGeom prst="rect">
            <a:avLst/>
          </a:prstGeom>
          <a:noFill/>
          <a:ln w="6350" algn="ctr">
            <a:noFill/>
            <a:miter lim="800000"/>
            <a:headEnd/>
            <a:tailEnd/>
          </a:ln>
        </p:spPr>
        <p:txBody>
          <a:bodyPr lIns="45720" rIns="45720">
            <a:spAutoFit/>
          </a:bodyPr>
          <a:lstStyle/>
          <a:p>
            <a:pPr fontAlgn="base">
              <a:spcBef>
                <a:spcPct val="0"/>
              </a:spcBef>
              <a:spcAft>
                <a:spcPct val="0"/>
              </a:spcAft>
              <a:defRPr/>
            </a:pPr>
            <a:r>
              <a:rPr lang="en-US" sz="1400" b="1" dirty="0">
                <a:solidFill>
                  <a:srgbClr val="00BDF2"/>
                </a:solidFill>
                <a:cs typeface="Arial" pitchFamily="34" charset="0"/>
              </a:rPr>
              <a:t>Benefits</a:t>
            </a:r>
          </a:p>
        </p:txBody>
      </p:sp>
      <p:sp>
        <p:nvSpPr>
          <p:cNvPr id="15" name="Rectangle 85"/>
          <p:cNvSpPr>
            <a:spLocks noChangeArrowheads="1"/>
          </p:cNvSpPr>
          <p:nvPr/>
        </p:nvSpPr>
        <p:spPr bwMode="auto">
          <a:xfrm>
            <a:off x="2438400" y="3517900"/>
            <a:ext cx="3339614" cy="825500"/>
          </a:xfrm>
          <a:prstGeom prst="rect">
            <a:avLst/>
          </a:prstGeom>
          <a:noFill/>
          <a:ln w="9525">
            <a:noFill/>
            <a:miter lim="800000"/>
            <a:headEnd/>
            <a:tailEnd/>
          </a:ln>
        </p:spPr>
        <p:txBody>
          <a:bodyPr lIns="45720" rIns="45720"/>
          <a:lstStyle/>
          <a:p>
            <a:pPr marL="168275" indent="-168275" fontAlgn="base">
              <a:spcBef>
                <a:spcPct val="25000"/>
              </a:spcBef>
              <a:spcAft>
                <a:spcPct val="0"/>
              </a:spcAft>
              <a:buClr>
                <a:srgbClr val="00BDF2"/>
              </a:buClr>
              <a:buFont typeface="Arial" pitchFamily="34" charset="0"/>
              <a:buChar char="►"/>
              <a:defRPr/>
            </a:pPr>
            <a:r>
              <a:rPr lang="en-US" sz="1200" dirty="0">
                <a:solidFill>
                  <a:srgbClr val="000000"/>
                </a:solidFill>
                <a:cs typeface="Arial" pitchFamily="34" charset="0"/>
              </a:rPr>
              <a:t>Reduce transaction costs </a:t>
            </a:r>
          </a:p>
          <a:p>
            <a:pPr marL="168275" indent="-168275" fontAlgn="base">
              <a:spcBef>
                <a:spcPct val="25000"/>
              </a:spcBef>
              <a:spcAft>
                <a:spcPct val="0"/>
              </a:spcAft>
              <a:buClr>
                <a:srgbClr val="00BDF2"/>
              </a:buClr>
              <a:buFont typeface="Arial" pitchFamily="34" charset="0"/>
              <a:buChar char="►"/>
              <a:defRPr/>
            </a:pPr>
            <a:r>
              <a:rPr lang="en-US" sz="1200" dirty="0">
                <a:solidFill>
                  <a:srgbClr val="000000"/>
                </a:solidFill>
                <a:cs typeface="Arial" pitchFamily="34" charset="0"/>
              </a:rPr>
              <a:t>Minimize billing errors</a:t>
            </a:r>
          </a:p>
          <a:p>
            <a:pPr marL="168275" indent="-168275" fontAlgn="base">
              <a:spcBef>
                <a:spcPct val="25000"/>
              </a:spcBef>
              <a:spcAft>
                <a:spcPct val="0"/>
              </a:spcAft>
              <a:buClr>
                <a:srgbClr val="00BDF2"/>
              </a:buClr>
              <a:buFont typeface="Arial" pitchFamily="34" charset="0"/>
              <a:buChar char="►"/>
              <a:defRPr/>
            </a:pPr>
            <a:r>
              <a:rPr lang="en-US" sz="1200" dirty="0">
                <a:solidFill>
                  <a:srgbClr val="000000"/>
                </a:solidFill>
                <a:cs typeface="Arial" pitchFamily="34" charset="0"/>
              </a:rPr>
              <a:t>Capture early pay discounts</a:t>
            </a:r>
          </a:p>
          <a:p>
            <a:pPr marL="168275" indent="-168275" fontAlgn="base">
              <a:spcBef>
                <a:spcPct val="25000"/>
              </a:spcBef>
              <a:spcAft>
                <a:spcPct val="0"/>
              </a:spcAft>
              <a:buClr>
                <a:srgbClr val="00BDF2"/>
              </a:buClr>
              <a:buFont typeface="Arial" pitchFamily="34" charset="0"/>
              <a:buChar char="►"/>
              <a:defRPr/>
            </a:pPr>
            <a:r>
              <a:rPr lang="en-US" sz="1200" dirty="0">
                <a:solidFill>
                  <a:srgbClr val="000000"/>
                </a:solidFill>
                <a:cs typeface="Arial" pitchFamily="34" charset="0"/>
              </a:rPr>
              <a:t>Purchasing cards to capture rebate on travel &amp; expense and procurement spend</a:t>
            </a:r>
          </a:p>
          <a:p>
            <a:pPr marL="168275" indent="-168275" fontAlgn="base">
              <a:spcBef>
                <a:spcPct val="25000"/>
              </a:spcBef>
              <a:spcAft>
                <a:spcPct val="0"/>
              </a:spcAft>
              <a:buClr>
                <a:srgbClr val="00BDF2"/>
              </a:buClr>
              <a:buFont typeface="Arial" pitchFamily="34" charset="0"/>
              <a:buChar char="►"/>
              <a:defRPr/>
            </a:pPr>
            <a:r>
              <a:rPr lang="en-US" sz="1200" dirty="0">
                <a:solidFill>
                  <a:srgbClr val="000000"/>
                </a:solidFill>
                <a:cs typeface="Arial" pitchFamily="34" charset="0"/>
              </a:rPr>
              <a:t>Reduce FX spread</a:t>
            </a:r>
          </a:p>
        </p:txBody>
      </p:sp>
      <p:sp>
        <p:nvSpPr>
          <p:cNvPr id="16" name="Text Box 87"/>
          <p:cNvSpPr txBox="1">
            <a:spLocks noChangeArrowheads="1"/>
          </p:cNvSpPr>
          <p:nvPr/>
        </p:nvSpPr>
        <p:spPr bwMode="auto">
          <a:xfrm>
            <a:off x="6090138" y="3124200"/>
            <a:ext cx="2133600" cy="304800"/>
          </a:xfrm>
          <a:prstGeom prst="rect">
            <a:avLst/>
          </a:prstGeom>
          <a:noFill/>
          <a:ln w="6350" algn="ctr">
            <a:noFill/>
            <a:miter lim="800000"/>
            <a:headEnd/>
            <a:tailEnd/>
          </a:ln>
        </p:spPr>
        <p:txBody>
          <a:bodyPr lIns="45720" rIns="45720">
            <a:spAutoFit/>
          </a:bodyPr>
          <a:lstStyle/>
          <a:p>
            <a:pPr fontAlgn="base">
              <a:spcBef>
                <a:spcPct val="0"/>
              </a:spcBef>
              <a:spcAft>
                <a:spcPct val="0"/>
              </a:spcAft>
              <a:defRPr/>
            </a:pPr>
            <a:r>
              <a:rPr lang="en-US" sz="1400" b="1" dirty="0">
                <a:solidFill>
                  <a:srgbClr val="00BDF2"/>
                </a:solidFill>
                <a:cs typeface="Arial" pitchFamily="34" charset="0"/>
              </a:rPr>
              <a:t>Financial Improvement</a:t>
            </a:r>
          </a:p>
        </p:txBody>
      </p:sp>
      <p:sp>
        <p:nvSpPr>
          <p:cNvPr id="17" name="Rectangle 101"/>
          <p:cNvSpPr>
            <a:spLocks noChangeArrowheads="1"/>
          </p:cNvSpPr>
          <p:nvPr/>
        </p:nvSpPr>
        <p:spPr bwMode="auto">
          <a:xfrm>
            <a:off x="2438400" y="5129213"/>
            <a:ext cx="3124200" cy="825500"/>
          </a:xfrm>
          <a:prstGeom prst="rect">
            <a:avLst/>
          </a:prstGeom>
          <a:noFill/>
          <a:ln w="9525">
            <a:noFill/>
            <a:miter lim="800000"/>
            <a:headEnd/>
            <a:tailEnd/>
          </a:ln>
        </p:spPr>
        <p:txBody>
          <a:bodyPr lIns="45720" rIns="45720"/>
          <a:lstStyle/>
          <a:p>
            <a:pPr marL="168275" indent="-168275" fontAlgn="base">
              <a:spcBef>
                <a:spcPct val="25000"/>
              </a:spcBef>
              <a:spcAft>
                <a:spcPct val="0"/>
              </a:spcAft>
              <a:buClr>
                <a:srgbClr val="00BDF2"/>
              </a:buClr>
              <a:buFont typeface="Arial" pitchFamily="34" charset="0"/>
              <a:buChar char="►"/>
              <a:defRPr/>
            </a:pPr>
            <a:r>
              <a:rPr lang="en-US" sz="1200" dirty="0">
                <a:solidFill>
                  <a:srgbClr val="000000"/>
                </a:solidFill>
                <a:cs typeface="Arial" pitchFamily="34" charset="0"/>
              </a:rPr>
              <a:t>Extend payment terms and DPO</a:t>
            </a:r>
          </a:p>
          <a:p>
            <a:pPr marL="168275" indent="-168275" fontAlgn="base">
              <a:spcBef>
                <a:spcPct val="25000"/>
              </a:spcBef>
              <a:spcAft>
                <a:spcPct val="0"/>
              </a:spcAft>
              <a:buClr>
                <a:srgbClr val="00BDF2"/>
              </a:buClr>
              <a:buFont typeface="Arial" pitchFamily="34" charset="0"/>
              <a:buChar char="►"/>
              <a:defRPr/>
            </a:pPr>
            <a:r>
              <a:rPr lang="en-US" sz="1200" dirty="0">
                <a:solidFill>
                  <a:srgbClr val="000000"/>
                </a:solidFill>
                <a:cs typeface="Arial" pitchFamily="34" charset="0"/>
              </a:rPr>
              <a:t>Reduce cost of goods</a:t>
            </a:r>
          </a:p>
          <a:p>
            <a:pPr marL="168275" indent="-168275" fontAlgn="base">
              <a:spcBef>
                <a:spcPct val="25000"/>
              </a:spcBef>
              <a:spcAft>
                <a:spcPct val="0"/>
              </a:spcAft>
              <a:buClr>
                <a:srgbClr val="00BDF2"/>
              </a:buClr>
              <a:buFont typeface="Arial" pitchFamily="34" charset="0"/>
              <a:buChar char="►"/>
              <a:defRPr/>
            </a:pPr>
            <a:r>
              <a:rPr lang="en-US" sz="1200" dirty="0">
                <a:solidFill>
                  <a:srgbClr val="000000"/>
                </a:solidFill>
                <a:cs typeface="Arial" pitchFamily="34" charset="0"/>
              </a:rPr>
              <a:t>Reduce transaction costs</a:t>
            </a:r>
          </a:p>
          <a:p>
            <a:pPr marL="168275" indent="-168275" fontAlgn="base">
              <a:spcBef>
                <a:spcPct val="25000"/>
              </a:spcBef>
              <a:spcAft>
                <a:spcPct val="0"/>
              </a:spcAft>
              <a:buClr>
                <a:srgbClr val="00BDF2"/>
              </a:buClr>
              <a:buFont typeface="Arial" pitchFamily="34" charset="0"/>
              <a:buChar char="►"/>
              <a:defRPr/>
            </a:pPr>
            <a:r>
              <a:rPr lang="en-US" sz="1200" dirty="0">
                <a:solidFill>
                  <a:srgbClr val="000000"/>
                </a:solidFill>
                <a:cs typeface="Arial" pitchFamily="34" charset="0"/>
              </a:rPr>
              <a:t>Provide liquidity to suppliers</a:t>
            </a:r>
          </a:p>
        </p:txBody>
      </p:sp>
      <p:sp>
        <p:nvSpPr>
          <p:cNvPr id="18" name="AutoShape 8"/>
          <p:cNvSpPr>
            <a:spLocks noChangeArrowheads="1"/>
          </p:cNvSpPr>
          <p:nvPr/>
        </p:nvSpPr>
        <p:spPr bwMode="ltGray">
          <a:xfrm>
            <a:off x="3458308" y="1474792"/>
            <a:ext cx="1623646" cy="877887"/>
          </a:xfrm>
          <a:prstGeom prst="chevron">
            <a:avLst>
              <a:gd name="adj" fmla="val 42927"/>
            </a:avLst>
          </a:prstGeom>
          <a:solidFill>
            <a:schemeClr val="accent1"/>
          </a:solidFill>
          <a:ln w="6350">
            <a:solidFill>
              <a:schemeClr val="bg1"/>
            </a:solidFill>
            <a:miter lim="800000"/>
            <a:headEnd/>
            <a:tailEnd/>
          </a:ln>
        </p:spPr>
        <p:txBody>
          <a:bodyPr lIns="198000" tIns="100584" rIns="18000" bIns="91440" anchor="ctr"/>
          <a:lstStyle/>
          <a:p>
            <a:pPr algn="ctr" eaLnBrk="0" fontAlgn="base" hangingPunct="0">
              <a:spcBef>
                <a:spcPct val="50000"/>
              </a:spcBef>
              <a:spcAft>
                <a:spcPct val="0"/>
              </a:spcAft>
              <a:defRPr/>
            </a:pPr>
            <a:r>
              <a:rPr lang="en-US" sz="1200" b="1" dirty="0">
                <a:solidFill>
                  <a:srgbClr val="FFFFFF"/>
                </a:solidFill>
                <a:cs typeface="Arial" pitchFamily="34" charset="0"/>
              </a:rPr>
              <a:t>  </a:t>
            </a:r>
          </a:p>
        </p:txBody>
      </p:sp>
      <p:sp>
        <p:nvSpPr>
          <p:cNvPr id="19" name="AutoShape 10"/>
          <p:cNvSpPr>
            <a:spLocks noChangeArrowheads="1"/>
          </p:cNvSpPr>
          <p:nvPr/>
        </p:nvSpPr>
        <p:spPr bwMode="ltGray">
          <a:xfrm>
            <a:off x="4422536" y="1474792"/>
            <a:ext cx="1355481" cy="877887"/>
          </a:xfrm>
          <a:prstGeom prst="chevron">
            <a:avLst>
              <a:gd name="adj" fmla="val 35837"/>
            </a:avLst>
          </a:prstGeom>
          <a:solidFill>
            <a:schemeClr val="accent1"/>
          </a:solidFill>
          <a:ln w="6350">
            <a:solidFill>
              <a:schemeClr val="bg1"/>
            </a:solidFill>
            <a:miter lim="800000"/>
            <a:headEnd/>
            <a:tailEnd/>
          </a:ln>
        </p:spPr>
        <p:txBody>
          <a:bodyPr lIns="180000" tIns="100584" rIns="18000" bIns="91440" anchor="ctr"/>
          <a:lstStyle/>
          <a:p>
            <a:pPr algn="ctr" eaLnBrk="0" fontAlgn="base" hangingPunct="0">
              <a:spcBef>
                <a:spcPct val="50000"/>
              </a:spcBef>
              <a:spcAft>
                <a:spcPct val="0"/>
              </a:spcAft>
              <a:defRPr/>
            </a:pPr>
            <a:endParaRPr lang="en-GB" sz="1200" b="1" dirty="0">
              <a:solidFill>
                <a:srgbClr val="FFFFFF"/>
              </a:solidFill>
              <a:cs typeface="Arial" charset="0"/>
            </a:endParaRPr>
          </a:p>
        </p:txBody>
      </p:sp>
      <p:sp>
        <p:nvSpPr>
          <p:cNvPr id="20" name="AutoShape 11"/>
          <p:cNvSpPr>
            <a:spLocks noChangeArrowheads="1"/>
          </p:cNvSpPr>
          <p:nvPr/>
        </p:nvSpPr>
        <p:spPr bwMode="ltGray">
          <a:xfrm>
            <a:off x="5171346" y="1474792"/>
            <a:ext cx="1411165" cy="877887"/>
          </a:xfrm>
          <a:prstGeom prst="chevron">
            <a:avLst>
              <a:gd name="adj" fmla="val 37310"/>
            </a:avLst>
          </a:prstGeom>
          <a:solidFill>
            <a:schemeClr val="accent1"/>
          </a:solidFill>
          <a:ln w="6350">
            <a:solidFill>
              <a:schemeClr val="bg1"/>
            </a:solidFill>
            <a:miter lim="800000"/>
            <a:headEnd/>
            <a:tailEnd/>
          </a:ln>
        </p:spPr>
        <p:txBody>
          <a:bodyPr lIns="18000" tIns="100584" rIns="18000" bIns="91440" anchor="ctr"/>
          <a:lstStyle/>
          <a:p>
            <a:pPr algn="r" eaLnBrk="0" fontAlgn="base" hangingPunct="0">
              <a:spcBef>
                <a:spcPct val="50000"/>
              </a:spcBef>
              <a:spcAft>
                <a:spcPct val="0"/>
              </a:spcAft>
              <a:defRPr/>
            </a:pPr>
            <a:r>
              <a:rPr lang="en-US" sz="1400" b="1" dirty="0">
                <a:solidFill>
                  <a:srgbClr val="FFFFFF"/>
                </a:solidFill>
                <a:cs typeface="Arial" pitchFamily="34" charset="0"/>
              </a:rPr>
              <a:t>   </a:t>
            </a:r>
          </a:p>
        </p:txBody>
      </p:sp>
      <p:sp>
        <p:nvSpPr>
          <p:cNvPr id="21" name="Rectangle 112"/>
          <p:cNvSpPr>
            <a:spLocks noChangeArrowheads="1"/>
          </p:cNvSpPr>
          <p:nvPr/>
        </p:nvSpPr>
        <p:spPr bwMode="auto">
          <a:xfrm>
            <a:off x="3726474" y="1703388"/>
            <a:ext cx="990600" cy="533400"/>
          </a:xfrm>
          <a:prstGeom prst="rect">
            <a:avLst/>
          </a:prstGeom>
          <a:noFill/>
          <a:ln w="9525">
            <a:noFill/>
            <a:miter lim="800000"/>
            <a:headEnd/>
            <a:tailEnd/>
          </a:ln>
        </p:spPr>
        <p:txBody>
          <a:bodyPr lIns="0" tIns="0" rIns="0" bIns="0"/>
          <a:lstStyle/>
          <a:p>
            <a:pPr algn="ctr" eaLnBrk="0" fontAlgn="base" hangingPunct="0">
              <a:spcBef>
                <a:spcPct val="50000"/>
              </a:spcBef>
              <a:spcAft>
                <a:spcPct val="0"/>
              </a:spcAft>
              <a:defRPr/>
            </a:pPr>
            <a:r>
              <a:rPr lang="en-US" sz="1400" dirty="0">
                <a:solidFill>
                  <a:srgbClr val="FFFFFF"/>
                </a:solidFill>
                <a:cs typeface="Arial" pitchFamily="34" charset="0"/>
              </a:rPr>
              <a:t>Purchase Order</a:t>
            </a:r>
          </a:p>
        </p:txBody>
      </p:sp>
      <p:sp>
        <p:nvSpPr>
          <p:cNvPr id="22" name="Rectangle 113"/>
          <p:cNvSpPr>
            <a:spLocks noChangeArrowheads="1"/>
          </p:cNvSpPr>
          <p:nvPr/>
        </p:nvSpPr>
        <p:spPr bwMode="auto">
          <a:xfrm>
            <a:off x="4664336" y="1789113"/>
            <a:ext cx="810357" cy="265112"/>
          </a:xfrm>
          <a:prstGeom prst="rect">
            <a:avLst/>
          </a:prstGeom>
          <a:noFill/>
          <a:ln w="9525">
            <a:noFill/>
            <a:miter lim="800000"/>
            <a:headEnd/>
            <a:tailEnd/>
          </a:ln>
        </p:spPr>
        <p:txBody>
          <a:bodyPr lIns="0" tIns="0" rIns="0" bIns="0"/>
          <a:lstStyle/>
          <a:p>
            <a:pPr algn="ctr" eaLnBrk="0" fontAlgn="base" hangingPunct="0">
              <a:spcBef>
                <a:spcPct val="50000"/>
              </a:spcBef>
              <a:spcAft>
                <a:spcPct val="0"/>
              </a:spcAft>
              <a:defRPr/>
            </a:pPr>
            <a:r>
              <a:rPr lang="en-US" sz="1400" dirty="0">
                <a:solidFill>
                  <a:srgbClr val="FFFFFF"/>
                </a:solidFill>
                <a:cs typeface="Arial" pitchFamily="34" charset="0"/>
              </a:rPr>
              <a:t>Invoice</a:t>
            </a:r>
          </a:p>
        </p:txBody>
      </p:sp>
      <p:sp>
        <p:nvSpPr>
          <p:cNvPr id="23" name="Rectangle 114"/>
          <p:cNvSpPr>
            <a:spLocks noChangeArrowheads="1"/>
          </p:cNvSpPr>
          <p:nvPr/>
        </p:nvSpPr>
        <p:spPr bwMode="auto">
          <a:xfrm>
            <a:off x="5380892" y="1671642"/>
            <a:ext cx="992066" cy="236537"/>
          </a:xfrm>
          <a:prstGeom prst="rect">
            <a:avLst/>
          </a:prstGeom>
          <a:noFill/>
          <a:ln w="9525">
            <a:noFill/>
            <a:miter lim="800000"/>
            <a:headEnd/>
            <a:tailEnd/>
          </a:ln>
        </p:spPr>
        <p:txBody>
          <a:bodyPr lIns="0" tIns="0" rIns="0" bIns="0"/>
          <a:lstStyle/>
          <a:p>
            <a:pPr algn="ctr" eaLnBrk="0" fontAlgn="base" hangingPunct="0">
              <a:spcBef>
                <a:spcPct val="0"/>
              </a:spcBef>
              <a:spcAft>
                <a:spcPct val="0"/>
              </a:spcAft>
              <a:defRPr/>
            </a:pPr>
            <a:r>
              <a:rPr lang="en-US" sz="1400" dirty="0">
                <a:solidFill>
                  <a:srgbClr val="FFFFFF"/>
                </a:solidFill>
                <a:cs typeface="Arial" pitchFamily="34" charset="0"/>
              </a:rPr>
              <a:t>Payment</a:t>
            </a:r>
          </a:p>
          <a:p>
            <a:pPr algn="ctr" eaLnBrk="0" fontAlgn="base" hangingPunct="0">
              <a:spcBef>
                <a:spcPct val="0"/>
              </a:spcBef>
              <a:spcAft>
                <a:spcPct val="0"/>
              </a:spcAft>
              <a:defRPr/>
            </a:pPr>
            <a:r>
              <a:rPr lang="en-US" sz="1400" dirty="0">
                <a:solidFill>
                  <a:srgbClr val="FFFFFF"/>
                </a:solidFill>
                <a:cs typeface="Arial" pitchFamily="34" charset="0"/>
              </a:rPr>
              <a:t>Issuance</a:t>
            </a:r>
          </a:p>
        </p:txBody>
      </p:sp>
      <p:sp>
        <p:nvSpPr>
          <p:cNvPr id="24" name="AutoShape 6"/>
          <p:cNvSpPr>
            <a:spLocks noChangeArrowheads="1"/>
          </p:cNvSpPr>
          <p:nvPr/>
        </p:nvSpPr>
        <p:spPr bwMode="ltGray">
          <a:xfrm>
            <a:off x="6166340" y="1474792"/>
            <a:ext cx="1330569" cy="877887"/>
          </a:xfrm>
          <a:prstGeom prst="chevron">
            <a:avLst>
              <a:gd name="adj" fmla="val 35179"/>
            </a:avLst>
          </a:prstGeom>
          <a:solidFill>
            <a:schemeClr val="accent1"/>
          </a:solidFill>
          <a:ln w="6350">
            <a:solidFill>
              <a:schemeClr val="bg1"/>
            </a:solidFill>
            <a:miter lim="800000"/>
            <a:headEnd/>
            <a:tailEnd/>
          </a:ln>
        </p:spPr>
        <p:txBody>
          <a:bodyPr lIns="270000" tIns="100584" rIns="18000" bIns="91440" anchor="ctr"/>
          <a:lstStyle/>
          <a:p>
            <a:pPr algn="ctr" eaLnBrk="0" fontAlgn="base" hangingPunct="0">
              <a:spcBef>
                <a:spcPct val="50000"/>
              </a:spcBef>
              <a:spcAft>
                <a:spcPct val="0"/>
              </a:spcAft>
              <a:defRPr/>
            </a:pPr>
            <a:endParaRPr lang="en-GB" sz="1200" b="1" dirty="0">
              <a:solidFill>
                <a:srgbClr val="FFFFFF"/>
              </a:solidFill>
              <a:cs typeface="Arial" charset="0"/>
            </a:endParaRPr>
          </a:p>
        </p:txBody>
      </p:sp>
      <p:sp>
        <p:nvSpPr>
          <p:cNvPr id="25" name="Rectangle 115"/>
          <p:cNvSpPr>
            <a:spLocks noChangeArrowheads="1"/>
          </p:cNvSpPr>
          <p:nvPr/>
        </p:nvSpPr>
        <p:spPr bwMode="auto">
          <a:xfrm>
            <a:off x="6418385" y="1685928"/>
            <a:ext cx="879231" cy="200025"/>
          </a:xfrm>
          <a:prstGeom prst="rect">
            <a:avLst/>
          </a:prstGeom>
          <a:noFill/>
          <a:ln w="9525">
            <a:noFill/>
            <a:miter lim="800000"/>
            <a:headEnd/>
            <a:tailEnd/>
          </a:ln>
        </p:spPr>
        <p:txBody>
          <a:bodyPr lIns="0" tIns="0" rIns="0" bIns="0"/>
          <a:lstStyle/>
          <a:p>
            <a:pPr algn="ctr" eaLnBrk="0" fontAlgn="base" hangingPunct="0">
              <a:spcBef>
                <a:spcPct val="50000"/>
              </a:spcBef>
              <a:spcAft>
                <a:spcPct val="0"/>
              </a:spcAft>
              <a:defRPr/>
            </a:pPr>
            <a:r>
              <a:rPr lang="en-US" sz="1400" dirty="0">
                <a:solidFill>
                  <a:srgbClr val="FFFFFF"/>
                </a:solidFill>
                <a:cs typeface="Arial" pitchFamily="34" charset="0"/>
              </a:rPr>
              <a:t>Cash Outflow</a:t>
            </a:r>
          </a:p>
        </p:txBody>
      </p:sp>
      <p:sp>
        <p:nvSpPr>
          <p:cNvPr id="26" name="Rectangle 117"/>
          <p:cNvSpPr>
            <a:spLocks noChangeArrowheads="1"/>
          </p:cNvSpPr>
          <p:nvPr/>
        </p:nvSpPr>
        <p:spPr bwMode="auto">
          <a:xfrm>
            <a:off x="6090138" y="3505200"/>
            <a:ext cx="1981200" cy="825500"/>
          </a:xfrm>
          <a:prstGeom prst="rect">
            <a:avLst/>
          </a:prstGeom>
          <a:noFill/>
          <a:ln w="9525">
            <a:noFill/>
            <a:miter lim="800000"/>
            <a:headEnd/>
            <a:tailEnd/>
          </a:ln>
        </p:spPr>
        <p:txBody>
          <a:bodyPr lIns="45720" rIns="45720"/>
          <a:lstStyle/>
          <a:p>
            <a:pPr marL="168275" indent="-168275" fontAlgn="base">
              <a:spcBef>
                <a:spcPct val="25000"/>
              </a:spcBef>
              <a:spcAft>
                <a:spcPct val="0"/>
              </a:spcAft>
              <a:buClr>
                <a:srgbClr val="00BDF2"/>
              </a:buClr>
              <a:buFont typeface="Arial" pitchFamily="34" charset="0"/>
              <a:buChar char="►"/>
              <a:defRPr/>
            </a:pPr>
            <a:r>
              <a:rPr lang="en-US" sz="1200" dirty="0">
                <a:solidFill>
                  <a:srgbClr val="000000"/>
                </a:solidFill>
                <a:cs typeface="Arial" pitchFamily="34" charset="0"/>
              </a:rPr>
              <a:t>Reduce COGS</a:t>
            </a:r>
          </a:p>
          <a:p>
            <a:pPr marL="168275" indent="-168275" fontAlgn="base">
              <a:spcBef>
                <a:spcPct val="25000"/>
              </a:spcBef>
              <a:spcAft>
                <a:spcPct val="0"/>
              </a:spcAft>
              <a:buClr>
                <a:srgbClr val="00BDF2"/>
              </a:buClr>
              <a:buFont typeface="Arial" pitchFamily="34" charset="0"/>
              <a:buChar char="►"/>
              <a:defRPr/>
            </a:pPr>
            <a:r>
              <a:rPr lang="en-US" sz="1200" dirty="0">
                <a:solidFill>
                  <a:srgbClr val="000000"/>
                </a:solidFill>
                <a:cs typeface="Arial" pitchFamily="34" charset="0"/>
              </a:rPr>
              <a:t>Reduce Operating Expenses</a:t>
            </a:r>
          </a:p>
        </p:txBody>
      </p:sp>
      <p:sp>
        <p:nvSpPr>
          <p:cNvPr id="27" name="Rectangle 118"/>
          <p:cNvSpPr>
            <a:spLocks noChangeArrowheads="1"/>
          </p:cNvSpPr>
          <p:nvPr/>
        </p:nvSpPr>
        <p:spPr bwMode="auto">
          <a:xfrm>
            <a:off x="6090138" y="5129213"/>
            <a:ext cx="2133600" cy="825500"/>
          </a:xfrm>
          <a:prstGeom prst="rect">
            <a:avLst/>
          </a:prstGeom>
          <a:noFill/>
          <a:ln w="9525">
            <a:noFill/>
            <a:miter lim="800000"/>
            <a:headEnd/>
            <a:tailEnd/>
          </a:ln>
        </p:spPr>
        <p:txBody>
          <a:bodyPr lIns="45720" rIns="45720"/>
          <a:lstStyle/>
          <a:p>
            <a:pPr marL="168275" indent="-168275" fontAlgn="base">
              <a:spcBef>
                <a:spcPct val="25000"/>
              </a:spcBef>
              <a:spcAft>
                <a:spcPct val="0"/>
              </a:spcAft>
              <a:buClr>
                <a:srgbClr val="00BDF2"/>
              </a:buClr>
              <a:buFont typeface="Arial" pitchFamily="34" charset="0"/>
              <a:buChar char="►"/>
              <a:defRPr/>
            </a:pPr>
            <a:r>
              <a:rPr lang="en-US" sz="1200" dirty="0">
                <a:solidFill>
                  <a:srgbClr val="000000"/>
                </a:solidFill>
                <a:cs typeface="Arial" pitchFamily="34" charset="0"/>
              </a:rPr>
              <a:t>Manage DPO to align cash conversion cycle</a:t>
            </a:r>
          </a:p>
          <a:p>
            <a:pPr marL="168275" indent="-168275" fontAlgn="base">
              <a:spcBef>
                <a:spcPct val="25000"/>
              </a:spcBef>
              <a:spcAft>
                <a:spcPct val="0"/>
              </a:spcAft>
              <a:buClr>
                <a:srgbClr val="00BDF2"/>
              </a:buClr>
              <a:buFont typeface="Arial" pitchFamily="34" charset="0"/>
              <a:buChar char="►"/>
              <a:defRPr/>
            </a:pPr>
            <a:r>
              <a:rPr lang="en-US" sz="1200" dirty="0">
                <a:solidFill>
                  <a:srgbClr val="000000"/>
                </a:solidFill>
                <a:cs typeface="Arial" pitchFamily="34" charset="0"/>
              </a:rPr>
              <a:t>Reduce COGS</a:t>
            </a:r>
          </a:p>
          <a:p>
            <a:pPr marL="168275" indent="-168275" fontAlgn="base">
              <a:spcBef>
                <a:spcPct val="25000"/>
              </a:spcBef>
              <a:spcAft>
                <a:spcPct val="0"/>
              </a:spcAft>
              <a:buClr>
                <a:srgbClr val="00BDF2"/>
              </a:buClr>
              <a:buFont typeface="Arial" pitchFamily="34" charset="0"/>
              <a:buChar char="►"/>
              <a:defRPr/>
            </a:pPr>
            <a:r>
              <a:rPr lang="en-US" sz="1200" dirty="0">
                <a:solidFill>
                  <a:srgbClr val="000000"/>
                </a:solidFill>
                <a:cs typeface="Arial" pitchFamily="34" charset="0"/>
              </a:rPr>
              <a:t>Reduce Operating Expenses</a:t>
            </a:r>
          </a:p>
        </p:txBody>
      </p:sp>
      <p:sp>
        <p:nvSpPr>
          <p:cNvPr id="28" name="MessageLine"/>
          <p:cNvSpPr>
            <a:spLocks noChangeShapeType="1"/>
          </p:cNvSpPr>
          <p:nvPr/>
        </p:nvSpPr>
        <p:spPr bwMode="auto">
          <a:xfrm>
            <a:off x="381016" y="2819400"/>
            <a:ext cx="8433289" cy="0"/>
          </a:xfrm>
          <a:prstGeom prst="line">
            <a:avLst/>
          </a:prstGeom>
          <a:noFill/>
          <a:ln w="12700">
            <a:solidFill>
              <a:schemeClr val="accent6"/>
            </a:solidFill>
            <a:round/>
            <a:headEnd/>
            <a:tailEnd/>
          </a:ln>
        </p:spPr>
        <p:txBody>
          <a:bodyPr wrap="none" lIns="45720" rIns="45720" anchor="ctr"/>
          <a:lstStyle/>
          <a:p>
            <a:pPr fontAlgn="base">
              <a:spcBef>
                <a:spcPct val="0"/>
              </a:spcBef>
              <a:spcAft>
                <a:spcPct val="0"/>
              </a:spcAft>
              <a:defRPr/>
            </a:pPr>
            <a:endParaRPr lang="en-US" sz="1400" dirty="0">
              <a:solidFill>
                <a:srgbClr val="000000"/>
              </a:solidFill>
              <a:cs typeface="Arial" pitchFamily="34" charset="0"/>
            </a:endParaRPr>
          </a:p>
        </p:txBody>
      </p:sp>
      <p:cxnSp>
        <p:nvCxnSpPr>
          <p:cNvPr id="29" name="Straight Connector 28"/>
          <p:cNvCxnSpPr>
            <a:cxnSpLocks noChangeShapeType="1"/>
          </p:cNvCxnSpPr>
          <p:nvPr/>
        </p:nvCxnSpPr>
        <p:spPr bwMode="auto">
          <a:xfrm>
            <a:off x="451339" y="5064125"/>
            <a:ext cx="8374674" cy="0"/>
          </a:xfrm>
          <a:prstGeom prst="line">
            <a:avLst/>
          </a:prstGeom>
          <a:noFill/>
          <a:ln w="6350" algn="ctr">
            <a:solidFill>
              <a:schemeClr val="accent6"/>
            </a:solidFill>
            <a:prstDash val="sysDash"/>
            <a:round/>
            <a:headEnd/>
            <a:tailEnd/>
          </a:ln>
          <a:extLst>
            <a:ext uri="{909E8E84-426E-40DD-AFC4-6F175D3DCCD1}">
              <a14:hiddenFill xmlns:a14="http://schemas.microsoft.com/office/drawing/2010/main" xmlns="">
                <a:noFill/>
              </a14:hiddenFill>
            </a:ext>
          </a:extLst>
        </p:spPr>
      </p:cxnSp>
      <p:grpSp>
        <p:nvGrpSpPr>
          <p:cNvPr id="30" name="Group 31"/>
          <p:cNvGrpSpPr>
            <a:grpSpLocks/>
          </p:cNvGrpSpPr>
          <p:nvPr/>
        </p:nvGrpSpPr>
        <p:grpSpPr bwMode="auto">
          <a:xfrm>
            <a:off x="6962042" y="96066"/>
            <a:ext cx="2029558" cy="327025"/>
            <a:chOff x="7289800" y="149225"/>
            <a:chExt cx="2198688" cy="327025"/>
          </a:xfrm>
        </p:grpSpPr>
        <p:grpSp>
          <p:nvGrpSpPr>
            <p:cNvPr id="31" name="Group 113"/>
            <p:cNvGrpSpPr>
              <a:grpSpLocks/>
            </p:cNvGrpSpPr>
            <p:nvPr/>
          </p:nvGrpSpPr>
          <p:grpSpPr bwMode="auto">
            <a:xfrm>
              <a:off x="7289800" y="149225"/>
              <a:ext cx="2198688" cy="327025"/>
              <a:chOff x="10131821" y="2452688"/>
              <a:chExt cx="8197850" cy="1219200"/>
            </a:xfrm>
          </p:grpSpPr>
          <p:sp>
            <p:nvSpPr>
              <p:cNvPr id="33" name="Right Arrow 280"/>
              <p:cNvSpPr>
                <a:spLocks noChangeArrowheads="1"/>
              </p:cNvSpPr>
              <p:nvPr/>
            </p:nvSpPr>
            <p:spPr bwMode="auto">
              <a:xfrm>
                <a:off x="10131821" y="2505956"/>
                <a:ext cx="8197850" cy="1148179"/>
              </a:xfrm>
              <a:prstGeom prst="rightArrow">
                <a:avLst>
                  <a:gd name="adj1" fmla="val 83065"/>
                  <a:gd name="adj2" fmla="val 44548"/>
                </a:avLst>
              </a:prstGeom>
              <a:solidFill>
                <a:schemeClr val="accent4">
                  <a:lumMod val="40000"/>
                  <a:lumOff val="60000"/>
                </a:schemeClr>
              </a:solidFill>
              <a:ln w="6350" algn="ctr">
                <a:noFill/>
                <a:round/>
                <a:headEnd/>
                <a:tailEnd/>
              </a:ln>
            </p:spPr>
            <p:txBody>
              <a:bodyPr lIns="45720" rIns="45720" anchor="ctr"/>
              <a:lstStyle/>
              <a:p>
                <a:pPr algn="ctr" fontAlgn="base">
                  <a:spcBef>
                    <a:spcPct val="0"/>
                  </a:spcBef>
                  <a:spcAft>
                    <a:spcPct val="0"/>
                  </a:spcAft>
                  <a:defRPr/>
                </a:pPr>
                <a:endParaRPr lang="en-US" sz="1400" dirty="0">
                  <a:solidFill>
                    <a:srgbClr val="000000"/>
                  </a:solidFill>
                  <a:cs typeface="Arial" charset="0"/>
                </a:endParaRPr>
              </a:p>
            </p:txBody>
          </p:sp>
          <p:sp>
            <p:nvSpPr>
              <p:cNvPr id="34" name="Rectangle 49"/>
              <p:cNvSpPr>
                <a:spLocks noChangeArrowheads="1"/>
              </p:cNvSpPr>
              <p:nvPr/>
            </p:nvSpPr>
            <p:spPr bwMode="auto">
              <a:xfrm>
                <a:off x="13020305" y="2452688"/>
                <a:ext cx="1894088" cy="1219200"/>
              </a:xfrm>
              <a:prstGeom prst="rect">
                <a:avLst/>
              </a:prstGeom>
              <a:solidFill>
                <a:schemeClr val="bg1"/>
              </a:solidFill>
              <a:ln w="6350" algn="ctr">
                <a:solidFill>
                  <a:schemeClr val="accent1"/>
                </a:solidFill>
                <a:miter lim="800000"/>
                <a:headEnd/>
                <a:tailEnd/>
              </a:ln>
            </p:spPr>
            <p:txBody>
              <a:bodyPr wrap="none" lIns="45720" rIns="45720" anchor="ctr"/>
              <a:lstStyle>
                <a:lvl1pPr eaLnBrk="0" hangingPunct="0">
                  <a:spcBef>
                    <a:spcPct val="75000"/>
                  </a:spcBef>
                  <a:buClr>
                    <a:srgbClr val="DC241F"/>
                  </a:buClr>
                  <a:buFont typeface="Wingdings 2" pitchFamily="18" charset="2"/>
                  <a:buChar char=""/>
                  <a:defRPr sz="1400">
                    <a:solidFill>
                      <a:schemeClr val="tx1"/>
                    </a:solidFill>
                    <a:latin typeface="Arial" charset="0"/>
                  </a:defRPr>
                </a:lvl1pPr>
                <a:lvl2pPr marL="742950" indent="-285750" eaLnBrk="0" hangingPunct="0">
                  <a:spcBef>
                    <a:spcPct val="25000"/>
                  </a:spcBef>
                  <a:buClr>
                    <a:srgbClr val="DC241F"/>
                  </a:buClr>
                  <a:buFont typeface="Arial" charset="0"/>
                  <a:buChar char="–"/>
                  <a:defRPr sz="1400">
                    <a:solidFill>
                      <a:schemeClr val="tx1"/>
                    </a:solidFill>
                    <a:latin typeface="Arial" charset="0"/>
                  </a:defRPr>
                </a:lvl2pPr>
                <a:lvl3pPr marL="1143000" indent="-228600" eaLnBrk="0" hangingPunct="0">
                  <a:spcBef>
                    <a:spcPct val="25000"/>
                  </a:spcBef>
                  <a:buClr>
                    <a:srgbClr val="DC241F"/>
                  </a:buClr>
                  <a:buSzPct val="90000"/>
                  <a:buFont typeface="Wingdings" pitchFamily="2" charset="2"/>
                  <a:buChar char="§"/>
                  <a:defRPr sz="1400">
                    <a:solidFill>
                      <a:schemeClr val="tx1"/>
                    </a:solidFill>
                    <a:latin typeface="Arial" charset="0"/>
                  </a:defRPr>
                </a:lvl3pPr>
                <a:lvl4pPr marL="1600200" indent="-228600" eaLnBrk="0" hangingPunct="0">
                  <a:spcBef>
                    <a:spcPct val="25000"/>
                  </a:spcBef>
                  <a:buClr>
                    <a:srgbClr val="DC241F"/>
                  </a:buClr>
                  <a:buFont typeface="Wingdings 2" pitchFamily="18" charset="2"/>
                  <a:buChar char=""/>
                  <a:defRPr sz="1400">
                    <a:solidFill>
                      <a:schemeClr val="tx1"/>
                    </a:solidFill>
                    <a:latin typeface="Arial" charset="0"/>
                  </a:defRPr>
                </a:lvl4pPr>
                <a:lvl5pPr marL="2057400" indent="-228600" eaLnBrk="0" hangingPunct="0">
                  <a:spcBef>
                    <a:spcPct val="25000"/>
                  </a:spcBef>
                  <a:buClr>
                    <a:srgbClr val="DC241F"/>
                  </a:buClr>
                  <a:buFont typeface="Arial" charset="0"/>
                  <a:buChar char="–"/>
                  <a:defRPr sz="1400">
                    <a:solidFill>
                      <a:schemeClr val="tx1"/>
                    </a:solidFill>
                    <a:latin typeface="Arial" charset="0"/>
                  </a:defRPr>
                </a:lvl5pPr>
                <a:lvl6pPr marL="25146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6pPr>
                <a:lvl7pPr marL="29718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7pPr>
                <a:lvl8pPr marL="34290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8pPr>
                <a:lvl9pPr marL="38862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9pPr>
              </a:lstStyle>
              <a:p>
                <a:pPr algn="ctr" eaLnBrk="1" fontAlgn="base" hangingPunct="1">
                  <a:spcBef>
                    <a:spcPct val="0"/>
                  </a:spcBef>
                  <a:spcAft>
                    <a:spcPct val="0"/>
                  </a:spcAft>
                  <a:buClrTx/>
                  <a:buFontTx/>
                  <a:buNone/>
                </a:pPr>
                <a:endParaRPr lang="en-US" altLang="en-US" b="1" dirty="0" smtClean="0">
                  <a:solidFill>
                    <a:srgbClr val="000000"/>
                  </a:solidFill>
                  <a:cs typeface="Arial" charset="0"/>
                </a:endParaRPr>
              </a:p>
            </p:txBody>
          </p:sp>
          <p:sp>
            <p:nvSpPr>
              <p:cNvPr id="35" name="Rectangle 49"/>
              <p:cNvSpPr>
                <a:spLocks noChangeArrowheads="1"/>
              </p:cNvSpPr>
              <p:nvPr/>
            </p:nvSpPr>
            <p:spPr bwMode="auto">
              <a:xfrm>
                <a:off x="15370159" y="2452688"/>
                <a:ext cx="1894088" cy="1219200"/>
              </a:xfrm>
              <a:prstGeom prst="rect">
                <a:avLst/>
              </a:prstGeom>
              <a:solidFill>
                <a:schemeClr val="bg1"/>
              </a:solidFill>
              <a:ln w="6350" algn="ctr">
                <a:solidFill>
                  <a:schemeClr val="accent1"/>
                </a:solidFill>
                <a:miter lim="800000"/>
                <a:headEnd/>
                <a:tailEnd/>
              </a:ln>
            </p:spPr>
            <p:txBody>
              <a:bodyPr wrap="none" lIns="45720" rIns="45720" anchor="ctr"/>
              <a:lstStyle>
                <a:lvl1pPr eaLnBrk="0" hangingPunct="0">
                  <a:spcBef>
                    <a:spcPct val="75000"/>
                  </a:spcBef>
                  <a:buClr>
                    <a:srgbClr val="DC241F"/>
                  </a:buClr>
                  <a:buFont typeface="Wingdings 2" pitchFamily="18" charset="2"/>
                  <a:buChar char=""/>
                  <a:defRPr sz="1400">
                    <a:solidFill>
                      <a:schemeClr val="tx1"/>
                    </a:solidFill>
                    <a:latin typeface="Arial" charset="0"/>
                  </a:defRPr>
                </a:lvl1pPr>
                <a:lvl2pPr marL="742950" indent="-285750" eaLnBrk="0" hangingPunct="0">
                  <a:spcBef>
                    <a:spcPct val="25000"/>
                  </a:spcBef>
                  <a:buClr>
                    <a:srgbClr val="DC241F"/>
                  </a:buClr>
                  <a:buFont typeface="Arial" charset="0"/>
                  <a:buChar char="–"/>
                  <a:defRPr sz="1400">
                    <a:solidFill>
                      <a:schemeClr val="tx1"/>
                    </a:solidFill>
                    <a:latin typeface="Arial" charset="0"/>
                  </a:defRPr>
                </a:lvl2pPr>
                <a:lvl3pPr marL="1143000" indent="-228600" eaLnBrk="0" hangingPunct="0">
                  <a:spcBef>
                    <a:spcPct val="25000"/>
                  </a:spcBef>
                  <a:buClr>
                    <a:srgbClr val="DC241F"/>
                  </a:buClr>
                  <a:buSzPct val="90000"/>
                  <a:buFont typeface="Wingdings" pitchFamily="2" charset="2"/>
                  <a:buChar char="§"/>
                  <a:defRPr sz="1400">
                    <a:solidFill>
                      <a:schemeClr val="tx1"/>
                    </a:solidFill>
                    <a:latin typeface="Arial" charset="0"/>
                  </a:defRPr>
                </a:lvl3pPr>
                <a:lvl4pPr marL="1600200" indent="-228600" eaLnBrk="0" hangingPunct="0">
                  <a:spcBef>
                    <a:spcPct val="25000"/>
                  </a:spcBef>
                  <a:buClr>
                    <a:srgbClr val="DC241F"/>
                  </a:buClr>
                  <a:buFont typeface="Wingdings 2" pitchFamily="18" charset="2"/>
                  <a:buChar char=""/>
                  <a:defRPr sz="1400">
                    <a:solidFill>
                      <a:schemeClr val="tx1"/>
                    </a:solidFill>
                    <a:latin typeface="Arial" charset="0"/>
                  </a:defRPr>
                </a:lvl4pPr>
                <a:lvl5pPr marL="2057400" indent="-228600" eaLnBrk="0" hangingPunct="0">
                  <a:spcBef>
                    <a:spcPct val="25000"/>
                  </a:spcBef>
                  <a:buClr>
                    <a:srgbClr val="DC241F"/>
                  </a:buClr>
                  <a:buFont typeface="Arial" charset="0"/>
                  <a:buChar char="–"/>
                  <a:defRPr sz="1400">
                    <a:solidFill>
                      <a:schemeClr val="tx1"/>
                    </a:solidFill>
                    <a:latin typeface="Arial" charset="0"/>
                  </a:defRPr>
                </a:lvl5pPr>
                <a:lvl6pPr marL="25146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6pPr>
                <a:lvl7pPr marL="29718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7pPr>
                <a:lvl8pPr marL="34290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8pPr>
                <a:lvl9pPr marL="38862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9pPr>
              </a:lstStyle>
              <a:p>
                <a:pPr algn="ctr" eaLnBrk="1" fontAlgn="base" hangingPunct="1">
                  <a:spcBef>
                    <a:spcPct val="0"/>
                  </a:spcBef>
                  <a:spcAft>
                    <a:spcPct val="0"/>
                  </a:spcAft>
                  <a:buClrTx/>
                  <a:buFontTx/>
                  <a:buNone/>
                </a:pPr>
                <a:endParaRPr lang="en-US" altLang="en-US" b="1" dirty="0" smtClean="0">
                  <a:solidFill>
                    <a:srgbClr val="000000"/>
                  </a:solidFill>
                  <a:cs typeface="Arial" charset="0"/>
                </a:endParaRPr>
              </a:p>
            </p:txBody>
          </p:sp>
          <p:sp>
            <p:nvSpPr>
              <p:cNvPr id="36" name="Rectangle 49"/>
              <p:cNvSpPr>
                <a:spLocks noChangeArrowheads="1"/>
              </p:cNvSpPr>
              <p:nvPr/>
            </p:nvSpPr>
            <p:spPr bwMode="auto">
              <a:xfrm>
                <a:off x="10646778" y="2452688"/>
                <a:ext cx="1900005" cy="1219200"/>
              </a:xfrm>
              <a:prstGeom prst="rect">
                <a:avLst/>
              </a:prstGeom>
              <a:solidFill>
                <a:schemeClr val="accent1"/>
              </a:solidFill>
              <a:ln w="6350" algn="ctr">
                <a:noFill/>
                <a:miter lim="800000"/>
                <a:headEnd/>
                <a:tailEnd/>
              </a:ln>
            </p:spPr>
            <p:txBody>
              <a:bodyPr wrap="none" lIns="45720" rIns="45720" anchor="ctr"/>
              <a:lstStyle/>
              <a:p>
                <a:pPr algn="ctr" fontAlgn="base">
                  <a:spcBef>
                    <a:spcPct val="0"/>
                  </a:spcBef>
                  <a:spcAft>
                    <a:spcPct val="0"/>
                  </a:spcAft>
                  <a:defRPr/>
                </a:pPr>
                <a:endParaRPr lang="en-US" sz="1400" b="1" dirty="0">
                  <a:solidFill>
                    <a:srgbClr val="000000"/>
                  </a:solidFill>
                  <a:cs typeface="Arial" charset="0"/>
                </a:endParaRPr>
              </a:p>
            </p:txBody>
          </p:sp>
        </p:grpSp>
        <p:sp>
          <p:nvSpPr>
            <p:cNvPr id="32" name="Oval 31"/>
            <p:cNvSpPr/>
            <p:nvPr/>
          </p:nvSpPr>
          <p:spPr bwMode="auto">
            <a:xfrm>
              <a:off x="7561263" y="200025"/>
              <a:ext cx="217487" cy="215900"/>
            </a:xfrm>
            <a:prstGeom prst="ellipse">
              <a:avLst/>
            </a:prstGeom>
            <a:solidFill>
              <a:srgbClr val="CB6015"/>
            </a:solidFill>
            <a:ln>
              <a:solidFill>
                <a:schemeClr val="bg1"/>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lIns="45720" rIns="45720" anchor="ctr"/>
            <a:lstStyle/>
            <a:p>
              <a:pPr algn="ctr" fontAlgn="base">
                <a:spcBef>
                  <a:spcPct val="0"/>
                </a:spcBef>
                <a:spcAft>
                  <a:spcPct val="0"/>
                </a:spcAft>
                <a:defRPr/>
              </a:pPr>
              <a:r>
                <a:rPr lang="en-US" sz="1200" b="1" dirty="0">
                  <a:solidFill>
                    <a:srgbClr val="FFFFFF"/>
                  </a:solidFill>
                  <a:cs typeface="Arial" charset="0"/>
                </a:rPr>
                <a:t>1</a:t>
              </a:r>
            </a:p>
          </p:txBody>
        </p:sp>
      </p:grpSp>
      <p:sp>
        <p:nvSpPr>
          <p:cNvPr id="48" name="Rectangle 47"/>
          <p:cNvSpPr/>
          <p:nvPr>
            <p:custDataLst>
              <p:tags r:id="rId2"/>
            </p:custDataLst>
          </p:nvPr>
        </p:nvSpPr>
        <p:spPr bwMode="auto">
          <a:xfrm>
            <a:off x="165100" y="6718300"/>
            <a:ext cx="57150" cy="121920"/>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xmlns="">
                <a:solidFill>
                  <a:schemeClr val="folHlink"/>
                </a:solidFill>
              </a14:hiddenFill>
            </a:ext>
            <a:ext uri="{91240B29-F687-4F45-9708-019B960494DF}">
              <a14:hiddenLine xmlns:a14="http://schemas.microsoft.com/office/drawing/2010/main" xmlns="" w="6350" cap="flat" cmpd="sng" algn="ctr">
                <a:solidFill>
                  <a:schemeClr val="tx2"/>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0" tIns="0" rIns="0" bIns="0" numCol="1" rtlCol="0" anchor="t" anchorCtr="0" compatLnSpc="1">
            <a:prstTxWarp prst="textNoShape">
              <a:avLst/>
            </a:prstTxWarp>
          </a:bodyPr>
          <a:lstStyle/>
          <a:p>
            <a:pPr fontAlgn="base">
              <a:spcBef>
                <a:spcPct val="0"/>
              </a:spcBef>
              <a:spcAft>
                <a:spcPct val="0"/>
              </a:spcAft>
            </a:pPr>
            <a:r>
              <a:rPr kumimoji="0" lang="en-GB" sz="800" i="0" u="none" strike="noStrike" cap="none" normalizeH="0" baseline="0" dirty="0" smtClean="0">
                <a:ln>
                  <a:noFill/>
                </a:ln>
                <a:solidFill>
                  <a:srgbClr val="53565A"/>
                </a:solidFill>
                <a:effectLst/>
                <a:latin typeface="Arial" pitchFamily="34" charset="0"/>
                <a:ea typeface="+mj-ea"/>
              </a:rPr>
              <a:t>10</a:t>
            </a:r>
          </a:p>
        </p:txBody>
      </p:sp>
    </p:spTree>
    <p:custDataLst>
      <p:tags r:id="rId1"/>
    </p:custDataLst>
    <p:extLst>
      <p:ext uri="{BB962C8B-B14F-4D97-AF65-F5344CB8AC3E}">
        <p14:creationId xmlns:p14="http://schemas.microsoft.com/office/powerpoint/2010/main" xmlns="" val="2173887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692" y="60326"/>
            <a:ext cx="8859715" cy="369332"/>
          </a:xfrm>
        </p:spPr>
        <p:txBody>
          <a:bodyPr/>
          <a:lstStyle/>
          <a:p>
            <a:r>
              <a:rPr lang="en-US" dirty="0">
                <a:solidFill>
                  <a:srgbClr val="003082"/>
                </a:solidFill>
                <a:cs typeface="Arial" pitchFamily="34" charset="0"/>
              </a:rPr>
              <a:t>Order to Cash </a:t>
            </a:r>
            <a:r>
              <a:rPr lang="en-US" dirty="0" smtClean="0">
                <a:solidFill>
                  <a:srgbClr val="003082"/>
                </a:solidFill>
                <a:cs typeface="Arial" pitchFamily="34" charset="0"/>
              </a:rPr>
              <a:t>Cycle</a:t>
            </a:r>
            <a:endParaRPr lang="en-US" dirty="0"/>
          </a:p>
        </p:txBody>
      </p:sp>
      <p:grpSp>
        <p:nvGrpSpPr>
          <p:cNvPr id="9" name="Group 8"/>
          <p:cNvGrpSpPr/>
          <p:nvPr/>
        </p:nvGrpSpPr>
        <p:grpSpPr>
          <a:xfrm>
            <a:off x="140414" y="668883"/>
            <a:ext cx="8863197" cy="391746"/>
            <a:chOff x="140400" y="668883"/>
            <a:chExt cx="8863197" cy="391746"/>
          </a:xfrm>
        </p:grpSpPr>
        <p:sp>
          <p:nvSpPr>
            <p:cNvPr id="7" name="MessageBox"/>
            <p:cNvSpPr/>
            <p:nvPr>
              <p:custDataLst>
                <p:tags r:id="rId3"/>
              </p:custDataLst>
            </p:nvPr>
          </p:nvSpPr>
          <p:spPr bwMode="auto">
            <a:xfrm>
              <a:off x="140400" y="668883"/>
              <a:ext cx="8863197" cy="215444"/>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xmlns="">
                  <a:solidFill>
                    <a:schemeClr val="folHlink"/>
                  </a:solidFill>
                </a14:hiddenFill>
              </a:ext>
              <a:ext uri="{91240B29-F687-4F45-9708-019B960494DF}">
                <a14:hiddenLine xmlns:a14="http://schemas.microsoft.com/office/drawing/2010/main" xmlns="" w="6350" cap="flat" cmpd="sng" algn="ctr">
                  <a:solidFill>
                    <a:schemeClr val="tx2"/>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rtlCol="0" anchor="ctr" anchorCtr="0" compatLnSpc="1">
              <a:prstTxWarp prst="textNoShape">
                <a:avLst/>
              </a:prstTxWarp>
              <a:spAutoFit/>
            </a:bodyPr>
            <a:lstStyle/>
            <a:p>
              <a:pPr fontAlgn="base">
                <a:spcBef>
                  <a:spcPct val="0"/>
                </a:spcBef>
                <a:spcAft>
                  <a:spcPct val="0"/>
                </a:spcAft>
              </a:pPr>
              <a:r>
                <a:rPr lang="en-US" sz="1400" dirty="0">
                  <a:solidFill>
                    <a:srgbClr val="00BDF2"/>
                  </a:solidFill>
                  <a:ea typeface="+mj-ea"/>
                </a:rPr>
                <a:t>Leverage </a:t>
              </a:r>
              <a:r>
                <a:rPr lang="en-US" sz="1400" dirty="0" smtClean="0">
                  <a:solidFill>
                    <a:srgbClr val="00BDF2"/>
                  </a:solidFill>
                  <a:ea typeface="+mj-ea"/>
                </a:rPr>
                <a:t>Accounts Receivables (A/R) </a:t>
              </a:r>
              <a:r>
                <a:rPr lang="en-US" sz="1400" dirty="0">
                  <a:solidFill>
                    <a:srgbClr val="00BDF2"/>
                  </a:solidFill>
                  <a:ea typeface="+mj-ea"/>
                </a:rPr>
                <a:t>solutions to realize operating and financing efficiency</a:t>
              </a:r>
            </a:p>
          </p:txBody>
        </p:sp>
        <p:cxnSp>
          <p:nvCxnSpPr>
            <p:cNvPr id="8" name="MessageLine"/>
            <p:cNvCxnSpPr/>
            <p:nvPr/>
          </p:nvCxnSpPr>
          <p:spPr bwMode="auto">
            <a:xfrm>
              <a:off x="140400" y="1060629"/>
              <a:ext cx="8863197" cy="0"/>
            </a:xfrm>
            <a:prstGeom prst="line">
              <a:avLst/>
            </a:prstGeom>
            <a:solidFill>
              <a:schemeClr val="folHlink"/>
            </a:solidFill>
            <a:ln w="6350" cap="flat" cmpd="sng" algn="ctr">
              <a:solidFill>
                <a:srgbClr val="97999B"/>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grpSp>
      <p:sp>
        <p:nvSpPr>
          <p:cNvPr id="10" name="AutoShape 9"/>
          <p:cNvSpPr>
            <a:spLocks noChangeArrowheads="1"/>
          </p:cNvSpPr>
          <p:nvPr/>
        </p:nvSpPr>
        <p:spPr bwMode="ltGray">
          <a:xfrm>
            <a:off x="5567003" y="1412875"/>
            <a:ext cx="1157654" cy="914400"/>
          </a:xfrm>
          <a:prstGeom prst="chevron">
            <a:avLst>
              <a:gd name="adj" fmla="val 28694"/>
            </a:avLst>
          </a:prstGeom>
          <a:solidFill>
            <a:schemeClr val="accent1"/>
          </a:solidFill>
          <a:ln w="6350" algn="ctr">
            <a:solidFill>
              <a:schemeClr val="bg1"/>
            </a:solidFill>
            <a:miter lim="800000"/>
            <a:headEnd/>
            <a:tailEnd/>
          </a:ln>
        </p:spPr>
        <p:txBody>
          <a:bodyPr lIns="198000" tIns="100584" rIns="18000" bIns="91440" anchor="ctr"/>
          <a:lstStyle/>
          <a:p>
            <a:pPr algn="ctr" eaLnBrk="0" fontAlgn="base" hangingPunct="0">
              <a:spcBef>
                <a:spcPct val="50000"/>
              </a:spcBef>
              <a:spcAft>
                <a:spcPct val="0"/>
              </a:spcAft>
              <a:defRPr/>
            </a:pPr>
            <a:r>
              <a:rPr lang="en-US" sz="1200" b="1" dirty="0">
                <a:solidFill>
                  <a:srgbClr val="FFFFFF"/>
                </a:solidFill>
                <a:cs typeface="Arial" pitchFamily="34" charset="0"/>
              </a:rPr>
              <a:t>   </a:t>
            </a:r>
          </a:p>
        </p:txBody>
      </p:sp>
      <p:sp>
        <p:nvSpPr>
          <p:cNvPr id="11" name="MessageLine"/>
          <p:cNvSpPr>
            <a:spLocks noChangeShapeType="1"/>
          </p:cNvSpPr>
          <p:nvPr/>
        </p:nvSpPr>
        <p:spPr bwMode="auto">
          <a:xfrm>
            <a:off x="381016" y="2819400"/>
            <a:ext cx="8433289" cy="0"/>
          </a:xfrm>
          <a:prstGeom prst="line">
            <a:avLst/>
          </a:prstGeom>
          <a:noFill/>
          <a:ln w="12700">
            <a:solidFill>
              <a:schemeClr val="accent6"/>
            </a:solidFill>
            <a:round/>
            <a:headEnd/>
            <a:tailEnd/>
          </a:ln>
        </p:spPr>
        <p:txBody>
          <a:bodyPr wrap="none" lIns="45720" rIns="45720" anchor="ctr"/>
          <a:lstStyle/>
          <a:p>
            <a:pPr fontAlgn="base">
              <a:spcBef>
                <a:spcPct val="0"/>
              </a:spcBef>
              <a:spcAft>
                <a:spcPct val="0"/>
              </a:spcAft>
              <a:defRPr/>
            </a:pPr>
            <a:endParaRPr lang="en-US" sz="1400" dirty="0">
              <a:solidFill>
                <a:srgbClr val="000000"/>
              </a:solidFill>
              <a:cs typeface="Arial" pitchFamily="34" charset="0"/>
            </a:endParaRPr>
          </a:p>
        </p:txBody>
      </p:sp>
      <p:sp>
        <p:nvSpPr>
          <p:cNvPr id="12" name="Text Box 25"/>
          <p:cNvSpPr txBox="1">
            <a:spLocks noChangeArrowheads="1"/>
          </p:cNvSpPr>
          <p:nvPr/>
        </p:nvSpPr>
        <p:spPr bwMode="auto">
          <a:xfrm>
            <a:off x="304800" y="1533525"/>
            <a:ext cx="3124200" cy="336550"/>
          </a:xfrm>
          <a:prstGeom prst="rect">
            <a:avLst/>
          </a:prstGeom>
          <a:noFill/>
          <a:ln w="6350" algn="ctr">
            <a:noFill/>
            <a:miter lim="800000"/>
            <a:headEnd/>
            <a:tailEnd/>
          </a:ln>
        </p:spPr>
        <p:txBody>
          <a:bodyPr lIns="45720" rIns="45720">
            <a:spAutoFit/>
          </a:bodyPr>
          <a:lstStyle/>
          <a:p>
            <a:pPr fontAlgn="base">
              <a:spcBef>
                <a:spcPct val="0"/>
              </a:spcBef>
              <a:spcAft>
                <a:spcPct val="0"/>
              </a:spcAft>
              <a:defRPr/>
            </a:pPr>
            <a:r>
              <a:rPr lang="en-US" sz="1600" b="1" dirty="0">
                <a:solidFill>
                  <a:srgbClr val="CB6015"/>
                </a:solidFill>
                <a:cs typeface="Arial" pitchFamily="34" charset="0"/>
              </a:rPr>
              <a:t>Order to Cash Process</a:t>
            </a:r>
          </a:p>
        </p:txBody>
      </p:sp>
      <p:sp>
        <p:nvSpPr>
          <p:cNvPr id="13" name="Text Box 26"/>
          <p:cNvSpPr txBox="1">
            <a:spLocks noChangeArrowheads="1"/>
          </p:cNvSpPr>
          <p:nvPr/>
        </p:nvSpPr>
        <p:spPr bwMode="auto">
          <a:xfrm>
            <a:off x="533400" y="3573463"/>
            <a:ext cx="1524000" cy="523875"/>
          </a:xfrm>
          <a:prstGeom prst="rect">
            <a:avLst/>
          </a:prstGeom>
          <a:noFill/>
          <a:ln w="6350" algn="ctr">
            <a:noFill/>
            <a:miter lim="800000"/>
            <a:headEnd/>
            <a:tailEnd/>
          </a:ln>
        </p:spPr>
        <p:txBody>
          <a:bodyPr lIns="45720" rIns="45720">
            <a:spAutoFit/>
          </a:bodyPr>
          <a:lstStyle/>
          <a:p>
            <a:pPr fontAlgn="base">
              <a:spcBef>
                <a:spcPct val="0"/>
              </a:spcBef>
              <a:spcAft>
                <a:spcPct val="0"/>
              </a:spcAft>
              <a:defRPr/>
            </a:pPr>
            <a:r>
              <a:rPr lang="en-US" sz="1400" b="1" dirty="0">
                <a:solidFill>
                  <a:srgbClr val="002A75"/>
                </a:solidFill>
                <a:cs typeface="Arial" pitchFamily="34" charset="0"/>
              </a:rPr>
              <a:t>Operating Efficiency</a:t>
            </a:r>
          </a:p>
        </p:txBody>
      </p:sp>
      <p:sp>
        <p:nvSpPr>
          <p:cNvPr id="14" name="Text Box 27"/>
          <p:cNvSpPr txBox="1">
            <a:spLocks noChangeArrowheads="1"/>
          </p:cNvSpPr>
          <p:nvPr/>
        </p:nvSpPr>
        <p:spPr bwMode="auto">
          <a:xfrm>
            <a:off x="533400" y="4819683"/>
            <a:ext cx="1371600" cy="523875"/>
          </a:xfrm>
          <a:prstGeom prst="rect">
            <a:avLst/>
          </a:prstGeom>
          <a:noFill/>
          <a:ln w="6350" algn="ctr">
            <a:noFill/>
            <a:miter lim="800000"/>
            <a:headEnd/>
            <a:tailEnd/>
          </a:ln>
        </p:spPr>
        <p:txBody>
          <a:bodyPr lIns="45720" rIns="45720">
            <a:spAutoFit/>
          </a:bodyPr>
          <a:lstStyle/>
          <a:p>
            <a:pPr fontAlgn="base">
              <a:spcBef>
                <a:spcPct val="0"/>
              </a:spcBef>
              <a:spcAft>
                <a:spcPct val="0"/>
              </a:spcAft>
              <a:defRPr/>
            </a:pPr>
            <a:r>
              <a:rPr lang="en-US" sz="1400" b="1" dirty="0">
                <a:solidFill>
                  <a:srgbClr val="002A75"/>
                </a:solidFill>
                <a:cs typeface="Arial" pitchFamily="34" charset="0"/>
              </a:rPr>
              <a:t>Financing Efficiency</a:t>
            </a:r>
          </a:p>
        </p:txBody>
      </p:sp>
      <p:sp>
        <p:nvSpPr>
          <p:cNvPr id="15" name="Text Box 30"/>
          <p:cNvSpPr txBox="1">
            <a:spLocks noChangeArrowheads="1"/>
          </p:cNvSpPr>
          <p:nvPr/>
        </p:nvSpPr>
        <p:spPr bwMode="auto">
          <a:xfrm>
            <a:off x="2630366" y="3200400"/>
            <a:ext cx="1208942" cy="304800"/>
          </a:xfrm>
          <a:prstGeom prst="rect">
            <a:avLst/>
          </a:prstGeom>
          <a:noFill/>
          <a:ln w="6350" algn="ctr">
            <a:noFill/>
            <a:miter lim="800000"/>
            <a:headEnd/>
            <a:tailEnd/>
          </a:ln>
        </p:spPr>
        <p:txBody>
          <a:bodyPr lIns="45720" rIns="45720">
            <a:spAutoFit/>
          </a:bodyPr>
          <a:lstStyle/>
          <a:p>
            <a:pPr fontAlgn="base">
              <a:spcBef>
                <a:spcPct val="0"/>
              </a:spcBef>
              <a:spcAft>
                <a:spcPct val="0"/>
              </a:spcAft>
              <a:defRPr/>
            </a:pPr>
            <a:r>
              <a:rPr lang="en-US" sz="1400" b="1" dirty="0">
                <a:solidFill>
                  <a:srgbClr val="00BDF2"/>
                </a:solidFill>
                <a:cs typeface="Arial" pitchFamily="34" charset="0"/>
              </a:rPr>
              <a:t>Benefits</a:t>
            </a:r>
          </a:p>
        </p:txBody>
      </p:sp>
      <p:sp>
        <p:nvSpPr>
          <p:cNvPr id="16" name="Rectangle 32"/>
          <p:cNvSpPr>
            <a:spLocks noChangeArrowheads="1"/>
          </p:cNvSpPr>
          <p:nvPr/>
        </p:nvSpPr>
        <p:spPr bwMode="auto">
          <a:xfrm>
            <a:off x="2618656" y="3546475"/>
            <a:ext cx="2791557" cy="1035050"/>
          </a:xfrm>
          <a:prstGeom prst="rect">
            <a:avLst/>
          </a:prstGeom>
          <a:noFill/>
          <a:ln w="9525">
            <a:noFill/>
            <a:miter lim="800000"/>
            <a:headEnd/>
            <a:tailEnd/>
          </a:ln>
        </p:spPr>
        <p:txBody>
          <a:bodyPr lIns="45720" rIns="45720"/>
          <a:lstStyle/>
          <a:p>
            <a:pPr marL="168275" indent="-168275" fontAlgn="base">
              <a:spcBef>
                <a:spcPct val="25000"/>
              </a:spcBef>
              <a:spcAft>
                <a:spcPct val="0"/>
              </a:spcAft>
              <a:buClr>
                <a:srgbClr val="00BDF2"/>
              </a:buClr>
              <a:buFont typeface="Arial" pitchFamily="34" charset="0"/>
              <a:buChar char="►"/>
              <a:defRPr/>
            </a:pPr>
            <a:r>
              <a:rPr lang="en-US" sz="1200" dirty="0">
                <a:solidFill>
                  <a:srgbClr val="000000"/>
                </a:solidFill>
                <a:cs typeface="Arial" pitchFamily="34" charset="0"/>
              </a:rPr>
              <a:t>Minimize collection float</a:t>
            </a:r>
          </a:p>
          <a:p>
            <a:pPr marL="168275" indent="-168275" fontAlgn="base">
              <a:spcBef>
                <a:spcPct val="25000"/>
              </a:spcBef>
              <a:spcAft>
                <a:spcPct val="0"/>
              </a:spcAft>
              <a:buClr>
                <a:srgbClr val="00BDF2"/>
              </a:buClr>
              <a:buFont typeface="Arial" pitchFamily="34" charset="0"/>
              <a:buChar char="►"/>
              <a:defRPr/>
            </a:pPr>
            <a:r>
              <a:rPr lang="en-US" sz="1200" dirty="0">
                <a:solidFill>
                  <a:srgbClr val="000000"/>
                </a:solidFill>
                <a:cs typeface="Arial" pitchFamily="34" charset="0"/>
              </a:rPr>
              <a:t>Accelerate cash application of receivables</a:t>
            </a:r>
          </a:p>
          <a:p>
            <a:pPr marL="168275" indent="-168275" fontAlgn="base">
              <a:spcBef>
                <a:spcPct val="25000"/>
              </a:spcBef>
              <a:spcAft>
                <a:spcPct val="0"/>
              </a:spcAft>
              <a:buClr>
                <a:srgbClr val="00BDF2"/>
              </a:buClr>
              <a:buFont typeface="Arial" pitchFamily="34" charset="0"/>
              <a:buChar char="►"/>
              <a:defRPr/>
            </a:pPr>
            <a:r>
              <a:rPr lang="en-US" sz="1200" dirty="0">
                <a:solidFill>
                  <a:srgbClr val="000000"/>
                </a:solidFill>
                <a:cs typeface="Arial" pitchFamily="34" charset="0"/>
              </a:rPr>
              <a:t>Minimize transaction clearing cost</a:t>
            </a:r>
          </a:p>
          <a:p>
            <a:pPr marL="168275" indent="-168275" fontAlgn="base">
              <a:spcBef>
                <a:spcPct val="25000"/>
              </a:spcBef>
              <a:spcAft>
                <a:spcPct val="0"/>
              </a:spcAft>
              <a:buClr>
                <a:srgbClr val="00BDF2"/>
              </a:buClr>
              <a:buFont typeface="Arial" pitchFamily="34" charset="0"/>
              <a:buChar char="►"/>
              <a:defRPr/>
            </a:pPr>
            <a:r>
              <a:rPr lang="en-US" sz="1200" dirty="0">
                <a:solidFill>
                  <a:srgbClr val="000000"/>
                </a:solidFill>
                <a:cs typeface="Arial" pitchFamily="34" charset="0"/>
              </a:rPr>
              <a:t>Collect electronically</a:t>
            </a:r>
          </a:p>
        </p:txBody>
      </p:sp>
      <p:sp>
        <p:nvSpPr>
          <p:cNvPr id="17" name="Text Box 34"/>
          <p:cNvSpPr txBox="1">
            <a:spLocks noChangeArrowheads="1"/>
          </p:cNvSpPr>
          <p:nvPr/>
        </p:nvSpPr>
        <p:spPr bwMode="auto">
          <a:xfrm>
            <a:off x="5814646" y="3200400"/>
            <a:ext cx="2133600" cy="304800"/>
          </a:xfrm>
          <a:prstGeom prst="rect">
            <a:avLst/>
          </a:prstGeom>
          <a:noFill/>
          <a:ln w="6350" algn="ctr">
            <a:noFill/>
            <a:miter lim="800000"/>
            <a:headEnd/>
            <a:tailEnd/>
          </a:ln>
        </p:spPr>
        <p:txBody>
          <a:bodyPr lIns="45720" rIns="45720">
            <a:spAutoFit/>
          </a:bodyPr>
          <a:lstStyle/>
          <a:p>
            <a:pPr fontAlgn="base">
              <a:spcBef>
                <a:spcPct val="0"/>
              </a:spcBef>
              <a:spcAft>
                <a:spcPct val="0"/>
              </a:spcAft>
              <a:defRPr/>
            </a:pPr>
            <a:r>
              <a:rPr lang="en-US" sz="1400" b="1" dirty="0">
                <a:solidFill>
                  <a:srgbClr val="00BDF2"/>
                </a:solidFill>
                <a:cs typeface="Arial" pitchFamily="34" charset="0"/>
              </a:rPr>
              <a:t>Financial Improvement</a:t>
            </a:r>
          </a:p>
        </p:txBody>
      </p:sp>
      <p:sp>
        <p:nvSpPr>
          <p:cNvPr id="18" name="Rectangle 40"/>
          <p:cNvSpPr>
            <a:spLocks noChangeArrowheads="1"/>
          </p:cNvSpPr>
          <p:nvPr/>
        </p:nvSpPr>
        <p:spPr bwMode="auto">
          <a:xfrm>
            <a:off x="2618643" y="4876800"/>
            <a:ext cx="2514600" cy="825500"/>
          </a:xfrm>
          <a:prstGeom prst="rect">
            <a:avLst/>
          </a:prstGeom>
          <a:noFill/>
          <a:ln w="9525">
            <a:noFill/>
            <a:miter lim="800000"/>
            <a:headEnd/>
            <a:tailEnd/>
          </a:ln>
        </p:spPr>
        <p:txBody>
          <a:bodyPr lIns="45720" rIns="45720"/>
          <a:lstStyle/>
          <a:p>
            <a:pPr marL="168275" indent="-168275" fontAlgn="base">
              <a:spcBef>
                <a:spcPct val="25000"/>
              </a:spcBef>
              <a:spcAft>
                <a:spcPct val="0"/>
              </a:spcAft>
              <a:buClr>
                <a:srgbClr val="00BDF2"/>
              </a:buClr>
              <a:buFont typeface="Arial" pitchFamily="34" charset="0"/>
              <a:buChar char="►"/>
              <a:defRPr/>
            </a:pPr>
            <a:r>
              <a:rPr lang="en-US" sz="1200" dirty="0">
                <a:solidFill>
                  <a:srgbClr val="000000"/>
                </a:solidFill>
                <a:cs typeface="Arial" pitchFamily="34" charset="0"/>
              </a:rPr>
              <a:t>Reduce DSO</a:t>
            </a:r>
          </a:p>
          <a:p>
            <a:pPr marL="168275" indent="-168275" fontAlgn="base">
              <a:spcBef>
                <a:spcPct val="25000"/>
              </a:spcBef>
              <a:spcAft>
                <a:spcPct val="0"/>
              </a:spcAft>
              <a:buClr>
                <a:srgbClr val="00BDF2"/>
              </a:buClr>
              <a:buFont typeface="Arial" pitchFamily="34" charset="0"/>
              <a:buChar char="►"/>
              <a:defRPr/>
            </a:pPr>
            <a:r>
              <a:rPr lang="en-US" sz="1200" dirty="0">
                <a:solidFill>
                  <a:srgbClr val="000000"/>
                </a:solidFill>
                <a:cs typeface="Arial" pitchFamily="34" charset="0"/>
              </a:rPr>
              <a:t>Accelerate cash conversion cycle</a:t>
            </a:r>
          </a:p>
          <a:p>
            <a:pPr marL="168275" indent="-168275" fontAlgn="base">
              <a:spcBef>
                <a:spcPct val="25000"/>
              </a:spcBef>
              <a:spcAft>
                <a:spcPct val="0"/>
              </a:spcAft>
              <a:buClr>
                <a:srgbClr val="00BDF2"/>
              </a:buClr>
              <a:buFont typeface="Arial" pitchFamily="34" charset="0"/>
              <a:buChar char="►"/>
              <a:defRPr/>
            </a:pPr>
            <a:r>
              <a:rPr lang="en-US" sz="1200" dirty="0">
                <a:solidFill>
                  <a:srgbClr val="000000"/>
                </a:solidFill>
                <a:cs typeface="Arial" pitchFamily="34" charset="0"/>
              </a:rPr>
              <a:t>Remove unpredictability of cash flows</a:t>
            </a:r>
          </a:p>
          <a:p>
            <a:pPr marL="168275" indent="-168275" fontAlgn="base">
              <a:spcBef>
                <a:spcPct val="25000"/>
              </a:spcBef>
              <a:spcAft>
                <a:spcPct val="0"/>
              </a:spcAft>
              <a:buClr>
                <a:srgbClr val="00BDF2"/>
              </a:buClr>
              <a:buFont typeface="Arial" pitchFamily="34" charset="0"/>
              <a:buChar char="►"/>
              <a:defRPr/>
            </a:pPr>
            <a:r>
              <a:rPr lang="en-US" sz="1200" dirty="0">
                <a:solidFill>
                  <a:srgbClr val="000000"/>
                </a:solidFill>
                <a:cs typeface="Arial" pitchFamily="34" charset="0"/>
              </a:rPr>
              <a:t>Generate incremental sales by enhancing terms with buyers</a:t>
            </a:r>
          </a:p>
        </p:txBody>
      </p:sp>
      <p:sp>
        <p:nvSpPr>
          <p:cNvPr id="19" name="AutoShape 6"/>
          <p:cNvSpPr>
            <a:spLocks noChangeArrowheads="1"/>
          </p:cNvSpPr>
          <p:nvPr/>
        </p:nvSpPr>
        <p:spPr bwMode="ltGray">
          <a:xfrm>
            <a:off x="6331944" y="1412875"/>
            <a:ext cx="1298331" cy="914400"/>
          </a:xfrm>
          <a:prstGeom prst="chevron">
            <a:avLst>
              <a:gd name="adj" fmla="val 32181"/>
            </a:avLst>
          </a:prstGeom>
          <a:solidFill>
            <a:schemeClr val="accent1"/>
          </a:solidFill>
          <a:ln w="6350" algn="ctr">
            <a:solidFill>
              <a:schemeClr val="bg1"/>
            </a:solidFill>
            <a:miter lim="800000"/>
            <a:headEnd/>
            <a:tailEnd/>
          </a:ln>
        </p:spPr>
        <p:txBody>
          <a:bodyPr lIns="198000" tIns="100584" rIns="18000" bIns="91440" anchor="ctr"/>
          <a:lstStyle>
            <a:lvl1pPr eaLnBrk="0" hangingPunct="0">
              <a:spcBef>
                <a:spcPct val="75000"/>
              </a:spcBef>
              <a:buClr>
                <a:srgbClr val="DC241F"/>
              </a:buClr>
              <a:buFont typeface="Wingdings 2" pitchFamily="18" charset="2"/>
              <a:buChar char=""/>
              <a:defRPr sz="1400">
                <a:solidFill>
                  <a:schemeClr val="tx1"/>
                </a:solidFill>
                <a:latin typeface="Arial" charset="0"/>
              </a:defRPr>
            </a:lvl1pPr>
            <a:lvl2pPr marL="742950" indent="-285750" eaLnBrk="0" hangingPunct="0">
              <a:spcBef>
                <a:spcPct val="25000"/>
              </a:spcBef>
              <a:buClr>
                <a:srgbClr val="DC241F"/>
              </a:buClr>
              <a:buFont typeface="Arial" charset="0"/>
              <a:buChar char="–"/>
              <a:defRPr sz="1400">
                <a:solidFill>
                  <a:schemeClr val="tx1"/>
                </a:solidFill>
                <a:latin typeface="Arial" charset="0"/>
              </a:defRPr>
            </a:lvl2pPr>
            <a:lvl3pPr marL="1143000" indent="-228600" eaLnBrk="0" hangingPunct="0">
              <a:spcBef>
                <a:spcPct val="25000"/>
              </a:spcBef>
              <a:buClr>
                <a:srgbClr val="DC241F"/>
              </a:buClr>
              <a:buSzPct val="90000"/>
              <a:buFont typeface="Wingdings" pitchFamily="2" charset="2"/>
              <a:buChar char="§"/>
              <a:defRPr sz="1400">
                <a:solidFill>
                  <a:schemeClr val="tx1"/>
                </a:solidFill>
                <a:latin typeface="Arial" charset="0"/>
              </a:defRPr>
            </a:lvl3pPr>
            <a:lvl4pPr marL="1600200" indent="-228600" eaLnBrk="0" hangingPunct="0">
              <a:spcBef>
                <a:spcPct val="25000"/>
              </a:spcBef>
              <a:buClr>
                <a:srgbClr val="DC241F"/>
              </a:buClr>
              <a:buFont typeface="Wingdings 2" pitchFamily="18" charset="2"/>
              <a:buChar char=""/>
              <a:defRPr sz="1400">
                <a:solidFill>
                  <a:schemeClr val="tx1"/>
                </a:solidFill>
                <a:latin typeface="Arial" charset="0"/>
              </a:defRPr>
            </a:lvl4pPr>
            <a:lvl5pPr marL="2057400" indent="-228600" eaLnBrk="0" hangingPunct="0">
              <a:spcBef>
                <a:spcPct val="25000"/>
              </a:spcBef>
              <a:buClr>
                <a:srgbClr val="DC241F"/>
              </a:buClr>
              <a:buFont typeface="Arial" charset="0"/>
              <a:buChar char="–"/>
              <a:defRPr sz="1400">
                <a:solidFill>
                  <a:schemeClr val="tx1"/>
                </a:solidFill>
                <a:latin typeface="Arial" charset="0"/>
              </a:defRPr>
            </a:lvl5pPr>
            <a:lvl6pPr marL="25146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6pPr>
            <a:lvl7pPr marL="29718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7pPr>
            <a:lvl8pPr marL="34290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8pPr>
            <a:lvl9pPr marL="38862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9pPr>
          </a:lstStyle>
          <a:p>
            <a:pPr algn="ctr" fontAlgn="base">
              <a:spcBef>
                <a:spcPct val="50000"/>
              </a:spcBef>
              <a:spcAft>
                <a:spcPct val="0"/>
              </a:spcAft>
              <a:buClrTx/>
              <a:buFontTx/>
              <a:buNone/>
            </a:pPr>
            <a:endParaRPr lang="en-GB" altLang="en-US" sz="1200" b="1" dirty="0" smtClean="0">
              <a:solidFill>
                <a:srgbClr val="FFFFFF"/>
              </a:solidFill>
              <a:cs typeface="Arial" charset="0"/>
            </a:endParaRPr>
          </a:p>
        </p:txBody>
      </p:sp>
      <p:sp>
        <p:nvSpPr>
          <p:cNvPr id="20" name="AutoShape 7"/>
          <p:cNvSpPr>
            <a:spLocks noChangeArrowheads="1"/>
          </p:cNvSpPr>
          <p:nvPr/>
        </p:nvSpPr>
        <p:spPr bwMode="ltGray">
          <a:xfrm>
            <a:off x="3553558" y="1412875"/>
            <a:ext cx="1493226" cy="914400"/>
          </a:xfrm>
          <a:prstGeom prst="chevron">
            <a:avLst>
              <a:gd name="adj" fmla="val 37012"/>
            </a:avLst>
          </a:prstGeom>
          <a:solidFill>
            <a:schemeClr val="accent1"/>
          </a:solidFill>
          <a:ln w="6350" algn="ctr">
            <a:solidFill>
              <a:schemeClr val="bg1"/>
            </a:solidFill>
            <a:miter lim="800000"/>
            <a:headEnd/>
            <a:tailEnd/>
          </a:ln>
        </p:spPr>
        <p:txBody>
          <a:bodyPr lIns="198000" tIns="100584" rIns="18000" bIns="91440" anchor="ctr"/>
          <a:lstStyle/>
          <a:p>
            <a:pPr algn="ctr" eaLnBrk="0" fontAlgn="base" hangingPunct="0">
              <a:spcBef>
                <a:spcPct val="50000"/>
              </a:spcBef>
              <a:spcAft>
                <a:spcPct val="0"/>
              </a:spcAft>
              <a:defRPr/>
            </a:pPr>
            <a:r>
              <a:rPr lang="en-US" sz="1200" b="1" dirty="0">
                <a:solidFill>
                  <a:srgbClr val="FFFFFF"/>
                </a:solidFill>
                <a:cs typeface="Arial" pitchFamily="34" charset="0"/>
              </a:rPr>
              <a:t>  </a:t>
            </a:r>
          </a:p>
        </p:txBody>
      </p:sp>
      <p:sp>
        <p:nvSpPr>
          <p:cNvPr id="21" name="AutoShape 8"/>
          <p:cNvSpPr>
            <a:spLocks noChangeArrowheads="1"/>
          </p:cNvSpPr>
          <p:nvPr/>
        </p:nvSpPr>
        <p:spPr bwMode="ltGray">
          <a:xfrm>
            <a:off x="4715613" y="1412875"/>
            <a:ext cx="1125415" cy="914400"/>
          </a:xfrm>
          <a:prstGeom prst="chevron">
            <a:avLst>
              <a:gd name="adj" fmla="val 27895"/>
            </a:avLst>
          </a:prstGeom>
          <a:solidFill>
            <a:schemeClr val="accent1"/>
          </a:solidFill>
          <a:ln w="6350" algn="ctr">
            <a:solidFill>
              <a:schemeClr val="bg1"/>
            </a:solidFill>
            <a:miter lim="800000"/>
            <a:headEnd/>
            <a:tailEnd/>
          </a:ln>
        </p:spPr>
        <p:txBody>
          <a:bodyPr lIns="198000" tIns="100584" rIns="18000" bIns="91440" anchor="ctr"/>
          <a:lstStyle>
            <a:lvl1pPr eaLnBrk="0" hangingPunct="0">
              <a:spcBef>
                <a:spcPct val="75000"/>
              </a:spcBef>
              <a:buClr>
                <a:srgbClr val="DC241F"/>
              </a:buClr>
              <a:buFont typeface="Wingdings 2" pitchFamily="18" charset="2"/>
              <a:buChar char=""/>
              <a:defRPr sz="1400">
                <a:solidFill>
                  <a:schemeClr val="tx1"/>
                </a:solidFill>
                <a:latin typeface="Arial" charset="0"/>
              </a:defRPr>
            </a:lvl1pPr>
            <a:lvl2pPr marL="742950" indent="-285750" eaLnBrk="0" hangingPunct="0">
              <a:spcBef>
                <a:spcPct val="25000"/>
              </a:spcBef>
              <a:buClr>
                <a:srgbClr val="DC241F"/>
              </a:buClr>
              <a:buFont typeface="Arial" charset="0"/>
              <a:buChar char="–"/>
              <a:defRPr sz="1400">
                <a:solidFill>
                  <a:schemeClr val="tx1"/>
                </a:solidFill>
                <a:latin typeface="Arial" charset="0"/>
              </a:defRPr>
            </a:lvl2pPr>
            <a:lvl3pPr marL="1143000" indent="-228600" eaLnBrk="0" hangingPunct="0">
              <a:spcBef>
                <a:spcPct val="25000"/>
              </a:spcBef>
              <a:buClr>
                <a:srgbClr val="DC241F"/>
              </a:buClr>
              <a:buSzPct val="90000"/>
              <a:buFont typeface="Wingdings" pitchFamily="2" charset="2"/>
              <a:buChar char="§"/>
              <a:defRPr sz="1400">
                <a:solidFill>
                  <a:schemeClr val="tx1"/>
                </a:solidFill>
                <a:latin typeface="Arial" charset="0"/>
              </a:defRPr>
            </a:lvl3pPr>
            <a:lvl4pPr marL="1600200" indent="-228600" eaLnBrk="0" hangingPunct="0">
              <a:spcBef>
                <a:spcPct val="25000"/>
              </a:spcBef>
              <a:buClr>
                <a:srgbClr val="DC241F"/>
              </a:buClr>
              <a:buFont typeface="Wingdings 2" pitchFamily="18" charset="2"/>
              <a:buChar char=""/>
              <a:defRPr sz="1400">
                <a:solidFill>
                  <a:schemeClr val="tx1"/>
                </a:solidFill>
                <a:latin typeface="Arial" charset="0"/>
              </a:defRPr>
            </a:lvl4pPr>
            <a:lvl5pPr marL="2057400" indent="-228600" eaLnBrk="0" hangingPunct="0">
              <a:spcBef>
                <a:spcPct val="25000"/>
              </a:spcBef>
              <a:buClr>
                <a:srgbClr val="DC241F"/>
              </a:buClr>
              <a:buFont typeface="Arial" charset="0"/>
              <a:buChar char="–"/>
              <a:defRPr sz="1400">
                <a:solidFill>
                  <a:schemeClr val="tx1"/>
                </a:solidFill>
                <a:latin typeface="Arial" charset="0"/>
              </a:defRPr>
            </a:lvl5pPr>
            <a:lvl6pPr marL="25146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6pPr>
            <a:lvl7pPr marL="29718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7pPr>
            <a:lvl8pPr marL="34290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8pPr>
            <a:lvl9pPr marL="38862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9pPr>
          </a:lstStyle>
          <a:p>
            <a:pPr algn="ctr" fontAlgn="base">
              <a:spcBef>
                <a:spcPct val="50000"/>
              </a:spcBef>
              <a:spcAft>
                <a:spcPct val="0"/>
              </a:spcAft>
              <a:buClrTx/>
              <a:buFontTx/>
              <a:buNone/>
            </a:pPr>
            <a:endParaRPr lang="en-GB" altLang="en-US" sz="1200" b="1" dirty="0" smtClean="0">
              <a:solidFill>
                <a:srgbClr val="FFFFFF"/>
              </a:solidFill>
              <a:cs typeface="Arial" charset="0"/>
            </a:endParaRPr>
          </a:p>
        </p:txBody>
      </p:sp>
      <p:sp>
        <p:nvSpPr>
          <p:cNvPr id="22" name="Rectangle 52"/>
          <p:cNvSpPr>
            <a:spLocks noChangeArrowheads="1"/>
          </p:cNvSpPr>
          <p:nvPr/>
        </p:nvSpPr>
        <p:spPr bwMode="ltGray">
          <a:xfrm>
            <a:off x="3669327" y="1593850"/>
            <a:ext cx="1225062" cy="520700"/>
          </a:xfrm>
          <a:prstGeom prst="rect">
            <a:avLst/>
          </a:prstGeom>
          <a:noFill/>
          <a:ln w="6350" algn="ctr">
            <a:noFill/>
            <a:miter lim="800000"/>
            <a:headEnd/>
            <a:tailEnd/>
          </a:ln>
        </p:spPr>
        <p:txBody>
          <a:bodyPr lIns="198000" tIns="100584" rIns="18000" bIns="91440" anchor="ctr"/>
          <a:lstStyle/>
          <a:p>
            <a:pPr algn="ctr" eaLnBrk="0" fontAlgn="base" hangingPunct="0">
              <a:spcBef>
                <a:spcPct val="50000"/>
              </a:spcBef>
              <a:spcAft>
                <a:spcPct val="0"/>
              </a:spcAft>
              <a:defRPr/>
            </a:pPr>
            <a:r>
              <a:rPr lang="en-US" sz="1400" dirty="0">
                <a:solidFill>
                  <a:srgbClr val="FFFFFF"/>
                </a:solidFill>
                <a:cs typeface="Arial" pitchFamily="34" charset="0"/>
              </a:rPr>
              <a:t>Order Entry / Fulfillment</a:t>
            </a:r>
          </a:p>
        </p:txBody>
      </p:sp>
      <p:sp>
        <p:nvSpPr>
          <p:cNvPr id="23" name="Rectangle 53"/>
          <p:cNvSpPr>
            <a:spLocks noChangeArrowheads="1"/>
          </p:cNvSpPr>
          <p:nvPr/>
        </p:nvSpPr>
        <p:spPr bwMode="ltGray">
          <a:xfrm>
            <a:off x="4799142" y="1687513"/>
            <a:ext cx="877765" cy="258762"/>
          </a:xfrm>
          <a:prstGeom prst="rect">
            <a:avLst/>
          </a:prstGeom>
          <a:noFill/>
          <a:ln w="6350" algn="ctr">
            <a:noFill/>
            <a:miter lim="800000"/>
            <a:headEnd/>
            <a:tailEnd/>
          </a:ln>
        </p:spPr>
        <p:txBody>
          <a:bodyPr lIns="198000" tIns="100584" rIns="18000" bIns="91440" anchor="ctr"/>
          <a:lstStyle/>
          <a:p>
            <a:pPr algn="ctr" eaLnBrk="0" fontAlgn="base" hangingPunct="0">
              <a:spcBef>
                <a:spcPct val="50000"/>
              </a:spcBef>
              <a:spcAft>
                <a:spcPct val="0"/>
              </a:spcAft>
              <a:defRPr/>
            </a:pPr>
            <a:r>
              <a:rPr lang="en-US" sz="1400" dirty="0">
                <a:solidFill>
                  <a:srgbClr val="FFFFFF"/>
                </a:solidFill>
                <a:cs typeface="Arial" pitchFamily="34" charset="0"/>
              </a:rPr>
              <a:t>Invoice</a:t>
            </a:r>
          </a:p>
        </p:txBody>
      </p:sp>
      <p:sp>
        <p:nvSpPr>
          <p:cNvPr id="24" name="Rectangle 54"/>
          <p:cNvSpPr>
            <a:spLocks noChangeArrowheads="1"/>
          </p:cNvSpPr>
          <p:nvPr/>
        </p:nvSpPr>
        <p:spPr bwMode="ltGray">
          <a:xfrm>
            <a:off x="5618285" y="1697042"/>
            <a:ext cx="933450" cy="325437"/>
          </a:xfrm>
          <a:prstGeom prst="rect">
            <a:avLst/>
          </a:prstGeom>
          <a:noFill/>
          <a:ln w="6350" algn="ctr">
            <a:noFill/>
            <a:miter lim="800000"/>
            <a:headEnd/>
            <a:tailEnd/>
          </a:ln>
        </p:spPr>
        <p:txBody>
          <a:bodyPr lIns="198000" tIns="100584" rIns="18000" bIns="91440" anchor="ctr"/>
          <a:lstStyle/>
          <a:p>
            <a:pPr algn="ctr" eaLnBrk="0" fontAlgn="base" hangingPunct="0">
              <a:spcBef>
                <a:spcPct val="50000"/>
              </a:spcBef>
              <a:spcAft>
                <a:spcPct val="0"/>
              </a:spcAft>
              <a:defRPr/>
            </a:pPr>
            <a:r>
              <a:rPr lang="en-US" sz="1400" dirty="0">
                <a:solidFill>
                  <a:srgbClr val="FFFFFF"/>
                </a:solidFill>
                <a:cs typeface="Arial" pitchFamily="34" charset="0"/>
              </a:rPr>
              <a:t>Cash Inflow</a:t>
            </a:r>
          </a:p>
        </p:txBody>
      </p:sp>
      <p:sp>
        <p:nvSpPr>
          <p:cNvPr id="25" name="Rectangle 55"/>
          <p:cNvSpPr>
            <a:spLocks noChangeArrowheads="1"/>
          </p:cNvSpPr>
          <p:nvPr/>
        </p:nvSpPr>
        <p:spPr bwMode="ltGray">
          <a:xfrm>
            <a:off x="6314343" y="1736725"/>
            <a:ext cx="1285142" cy="241300"/>
          </a:xfrm>
          <a:prstGeom prst="rect">
            <a:avLst/>
          </a:prstGeom>
          <a:noFill/>
          <a:ln w="6350" algn="ctr">
            <a:noFill/>
            <a:miter lim="800000"/>
            <a:headEnd/>
            <a:tailEnd/>
          </a:ln>
        </p:spPr>
        <p:txBody>
          <a:bodyPr lIns="198000" tIns="100584" rIns="18000" bIns="91440" anchor="ctr"/>
          <a:lstStyle/>
          <a:p>
            <a:pPr algn="ctr" eaLnBrk="0" fontAlgn="base" hangingPunct="0">
              <a:spcBef>
                <a:spcPct val="50000"/>
              </a:spcBef>
              <a:spcAft>
                <a:spcPct val="0"/>
              </a:spcAft>
              <a:defRPr/>
            </a:pPr>
            <a:r>
              <a:rPr lang="en-US" sz="1400" dirty="0">
                <a:solidFill>
                  <a:srgbClr val="FFFFFF"/>
                </a:solidFill>
                <a:cs typeface="Arial" pitchFamily="34" charset="0"/>
              </a:rPr>
              <a:t>Cash Application</a:t>
            </a:r>
          </a:p>
        </p:txBody>
      </p:sp>
      <p:sp>
        <p:nvSpPr>
          <p:cNvPr id="26" name="Rectangle 61"/>
          <p:cNvSpPr>
            <a:spLocks noChangeArrowheads="1"/>
          </p:cNvSpPr>
          <p:nvPr/>
        </p:nvSpPr>
        <p:spPr bwMode="auto">
          <a:xfrm>
            <a:off x="5814646" y="3614738"/>
            <a:ext cx="2133600" cy="825500"/>
          </a:xfrm>
          <a:prstGeom prst="rect">
            <a:avLst/>
          </a:prstGeom>
          <a:noFill/>
          <a:ln w="9525">
            <a:noFill/>
            <a:miter lim="800000"/>
            <a:headEnd/>
            <a:tailEnd/>
          </a:ln>
        </p:spPr>
        <p:txBody>
          <a:bodyPr lIns="45720" rIns="45720"/>
          <a:lstStyle/>
          <a:p>
            <a:pPr marL="168275" indent="-168275" fontAlgn="base">
              <a:spcBef>
                <a:spcPct val="25000"/>
              </a:spcBef>
              <a:spcAft>
                <a:spcPct val="0"/>
              </a:spcAft>
              <a:buClr>
                <a:srgbClr val="00BDF2"/>
              </a:buClr>
              <a:buFont typeface="Arial" pitchFamily="34" charset="0"/>
              <a:buChar char="►"/>
              <a:defRPr/>
            </a:pPr>
            <a:r>
              <a:rPr lang="en-US" sz="1200" dirty="0">
                <a:solidFill>
                  <a:srgbClr val="000000"/>
                </a:solidFill>
                <a:cs typeface="Arial" pitchFamily="34" charset="0"/>
              </a:rPr>
              <a:t>Decrease DSO to accelerate cash conversion cycle</a:t>
            </a:r>
          </a:p>
        </p:txBody>
      </p:sp>
      <p:sp>
        <p:nvSpPr>
          <p:cNvPr id="27" name="Rectangle 62"/>
          <p:cNvSpPr>
            <a:spLocks noChangeArrowheads="1"/>
          </p:cNvSpPr>
          <p:nvPr/>
        </p:nvSpPr>
        <p:spPr bwMode="auto">
          <a:xfrm>
            <a:off x="5814646" y="4876800"/>
            <a:ext cx="2133600" cy="825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45720" rIns="45720"/>
          <a:lstStyle>
            <a:lvl1pPr marL="168275" indent="-168275" eaLnBrk="0" hangingPunct="0">
              <a:spcBef>
                <a:spcPct val="75000"/>
              </a:spcBef>
              <a:buClr>
                <a:srgbClr val="DC241F"/>
              </a:buClr>
              <a:buFont typeface="Wingdings 2" pitchFamily="18" charset="2"/>
              <a:buChar char=""/>
              <a:defRPr sz="1400">
                <a:solidFill>
                  <a:schemeClr val="tx1"/>
                </a:solidFill>
                <a:latin typeface="Arial" charset="0"/>
              </a:defRPr>
            </a:lvl1pPr>
            <a:lvl2pPr marL="742950" indent="-285750" eaLnBrk="0" hangingPunct="0">
              <a:spcBef>
                <a:spcPct val="25000"/>
              </a:spcBef>
              <a:buClr>
                <a:srgbClr val="DC241F"/>
              </a:buClr>
              <a:buFont typeface="Arial" charset="0"/>
              <a:buChar char="–"/>
              <a:defRPr sz="1400">
                <a:solidFill>
                  <a:schemeClr val="tx1"/>
                </a:solidFill>
                <a:latin typeface="Arial" charset="0"/>
              </a:defRPr>
            </a:lvl2pPr>
            <a:lvl3pPr marL="1143000" indent="-228600" eaLnBrk="0" hangingPunct="0">
              <a:spcBef>
                <a:spcPct val="25000"/>
              </a:spcBef>
              <a:buClr>
                <a:srgbClr val="DC241F"/>
              </a:buClr>
              <a:buSzPct val="90000"/>
              <a:buFont typeface="Wingdings" pitchFamily="2" charset="2"/>
              <a:buChar char="§"/>
              <a:defRPr sz="1400">
                <a:solidFill>
                  <a:schemeClr val="tx1"/>
                </a:solidFill>
                <a:latin typeface="Arial" charset="0"/>
              </a:defRPr>
            </a:lvl3pPr>
            <a:lvl4pPr marL="1600200" indent="-228600" eaLnBrk="0" hangingPunct="0">
              <a:spcBef>
                <a:spcPct val="25000"/>
              </a:spcBef>
              <a:buClr>
                <a:srgbClr val="DC241F"/>
              </a:buClr>
              <a:buFont typeface="Wingdings 2" pitchFamily="18" charset="2"/>
              <a:buChar char=""/>
              <a:defRPr sz="1400">
                <a:solidFill>
                  <a:schemeClr val="tx1"/>
                </a:solidFill>
                <a:latin typeface="Arial" charset="0"/>
              </a:defRPr>
            </a:lvl4pPr>
            <a:lvl5pPr marL="2057400" indent="-228600" eaLnBrk="0" hangingPunct="0">
              <a:spcBef>
                <a:spcPct val="25000"/>
              </a:spcBef>
              <a:buClr>
                <a:srgbClr val="DC241F"/>
              </a:buClr>
              <a:buFont typeface="Arial" charset="0"/>
              <a:buChar char="–"/>
              <a:defRPr sz="1400">
                <a:solidFill>
                  <a:schemeClr val="tx1"/>
                </a:solidFill>
                <a:latin typeface="Arial" charset="0"/>
              </a:defRPr>
            </a:lvl5pPr>
            <a:lvl6pPr marL="25146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6pPr>
            <a:lvl7pPr marL="29718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7pPr>
            <a:lvl8pPr marL="34290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8pPr>
            <a:lvl9pPr marL="38862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9pPr>
          </a:lstStyle>
          <a:p>
            <a:pPr eaLnBrk="1" fontAlgn="base" hangingPunct="1">
              <a:spcBef>
                <a:spcPct val="25000"/>
              </a:spcBef>
              <a:spcAft>
                <a:spcPct val="0"/>
              </a:spcAft>
              <a:buClr>
                <a:srgbClr val="00BDF2"/>
              </a:buClr>
              <a:buFont typeface="Arial" charset="0"/>
              <a:buChar char="►"/>
            </a:pPr>
            <a:r>
              <a:rPr lang="en-US" altLang="en-US" sz="1200" dirty="0" smtClean="0">
                <a:solidFill>
                  <a:srgbClr val="000000"/>
                </a:solidFill>
                <a:cs typeface="Arial" charset="0"/>
              </a:rPr>
              <a:t>Decrease DSO to accelerate cash conversion cycle</a:t>
            </a:r>
          </a:p>
          <a:p>
            <a:pPr eaLnBrk="1" fontAlgn="base" hangingPunct="1">
              <a:spcBef>
                <a:spcPct val="25000"/>
              </a:spcBef>
              <a:spcAft>
                <a:spcPct val="0"/>
              </a:spcAft>
              <a:buClr>
                <a:srgbClr val="00BDF2"/>
              </a:buClr>
              <a:buFont typeface="Arial" charset="0"/>
              <a:buChar char="►"/>
            </a:pPr>
            <a:r>
              <a:rPr lang="en-US" altLang="en-US" sz="1200" dirty="0" smtClean="0">
                <a:solidFill>
                  <a:srgbClr val="000000"/>
                </a:solidFill>
                <a:cs typeface="Arial" charset="0"/>
              </a:rPr>
              <a:t>Reduce operating expenses</a:t>
            </a:r>
          </a:p>
          <a:p>
            <a:pPr eaLnBrk="1" fontAlgn="base" hangingPunct="1">
              <a:spcBef>
                <a:spcPct val="25000"/>
              </a:spcBef>
              <a:spcAft>
                <a:spcPct val="0"/>
              </a:spcAft>
              <a:buClr>
                <a:srgbClr val="00BDF2"/>
              </a:buClr>
              <a:buFont typeface="Arial" charset="0"/>
              <a:buChar char="►"/>
            </a:pPr>
            <a:endParaRPr lang="en-US" altLang="en-US" sz="1200" dirty="0" smtClean="0">
              <a:solidFill>
                <a:srgbClr val="000000"/>
              </a:solidFill>
              <a:cs typeface="Arial" charset="0"/>
            </a:endParaRPr>
          </a:p>
        </p:txBody>
      </p:sp>
      <p:sp>
        <p:nvSpPr>
          <p:cNvPr id="28" name="Text Box 68"/>
          <p:cNvSpPr txBox="1">
            <a:spLocks noChangeArrowheads="1"/>
          </p:cNvSpPr>
          <p:nvPr/>
        </p:nvSpPr>
        <p:spPr bwMode="auto">
          <a:xfrm>
            <a:off x="304800" y="2924175"/>
            <a:ext cx="1676400" cy="336550"/>
          </a:xfrm>
          <a:prstGeom prst="rect">
            <a:avLst/>
          </a:prstGeom>
          <a:noFill/>
          <a:ln w="6350" algn="ctr">
            <a:noFill/>
            <a:miter lim="800000"/>
            <a:headEnd/>
            <a:tailEnd/>
          </a:ln>
        </p:spPr>
        <p:txBody>
          <a:bodyPr lIns="45720" rIns="45720">
            <a:spAutoFit/>
          </a:bodyPr>
          <a:lstStyle/>
          <a:p>
            <a:pPr fontAlgn="base">
              <a:spcBef>
                <a:spcPct val="0"/>
              </a:spcBef>
              <a:spcAft>
                <a:spcPct val="0"/>
              </a:spcAft>
              <a:defRPr/>
            </a:pPr>
            <a:r>
              <a:rPr lang="en-US" sz="1600" b="1" dirty="0">
                <a:solidFill>
                  <a:srgbClr val="CB6015"/>
                </a:solidFill>
                <a:cs typeface="Arial" pitchFamily="34" charset="0"/>
              </a:rPr>
              <a:t>A/R Solutions</a:t>
            </a:r>
          </a:p>
        </p:txBody>
      </p:sp>
      <p:cxnSp>
        <p:nvCxnSpPr>
          <p:cNvPr id="30" name="Straight Connector 29"/>
          <p:cNvCxnSpPr>
            <a:cxnSpLocks noChangeShapeType="1"/>
          </p:cNvCxnSpPr>
          <p:nvPr/>
        </p:nvCxnSpPr>
        <p:spPr bwMode="auto">
          <a:xfrm>
            <a:off x="451339" y="4724400"/>
            <a:ext cx="8374674" cy="0"/>
          </a:xfrm>
          <a:prstGeom prst="line">
            <a:avLst/>
          </a:prstGeom>
          <a:noFill/>
          <a:ln w="6350" algn="ctr">
            <a:solidFill>
              <a:schemeClr val="accent6"/>
            </a:solidFill>
            <a:prstDash val="sysDash"/>
            <a:round/>
            <a:headEnd/>
            <a:tailEnd/>
          </a:ln>
          <a:extLst>
            <a:ext uri="{909E8E84-426E-40DD-AFC4-6F175D3DCCD1}">
              <a14:hiddenFill xmlns:a14="http://schemas.microsoft.com/office/drawing/2010/main" xmlns="">
                <a:noFill/>
              </a14:hiddenFill>
            </a:ext>
          </a:extLst>
        </p:spPr>
      </p:cxnSp>
      <p:grpSp>
        <p:nvGrpSpPr>
          <p:cNvPr id="31" name="Group 25"/>
          <p:cNvGrpSpPr>
            <a:grpSpLocks/>
          </p:cNvGrpSpPr>
          <p:nvPr/>
        </p:nvGrpSpPr>
        <p:grpSpPr bwMode="auto">
          <a:xfrm>
            <a:off x="6962042" y="74798"/>
            <a:ext cx="2029558" cy="327025"/>
            <a:chOff x="10131821" y="2452688"/>
            <a:chExt cx="8197850" cy="1219200"/>
          </a:xfrm>
        </p:grpSpPr>
        <p:sp>
          <p:nvSpPr>
            <p:cNvPr id="32" name="Right Arrow 280"/>
            <p:cNvSpPr>
              <a:spLocks noChangeArrowheads="1"/>
            </p:cNvSpPr>
            <p:nvPr/>
          </p:nvSpPr>
          <p:spPr bwMode="auto">
            <a:xfrm>
              <a:off x="10131821" y="2505956"/>
              <a:ext cx="8197850" cy="1148179"/>
            </a:xfrm>
            <a:prstGeom prst="rightArrow">
              <a:avLst>
                <a:gd name="adj1" fmla="val 83065"/>
                <a:gd name="adj2" fmla="val 44548"/>
              </a:avLst>
            </a:prstGeom>
            <a:solidFill>
              <a:schemeClr val="accent4">
                <a:lumMod val="40000"/>
                <a:lumOff val="60000"/>
              </a:schemeClr>
            </a:solidFill>
            <a:ln w="6350" algn="ctr">
              <a:noFill/>
              <a:round/>
              <a:headEnd/>
              <a:tailEnd/>
            </a:ln>
          </p:spPr>
          <p:txBody>
            <a:bodyPr lIns="45720" rIns="45720" anchor="ctr"/>
            <a:lstStyle/>
            <a:p>
              <a:pPr algn="ctr" fontAlgn="base">
                <a:spcBef>
                  <a:spcPct val="0"/>
                </a:spcBef>
                <a:spcAft>
                  <a:spcPct val="0"/>
                </a:spcAft>
                <a:defRPr/>
              </a:pPr>
              <a:endParaRPr lang="en-US" sz="1400" dirty="0">
                <a:solidFill>
                  <a:srgbClr val="000000"/>
                </a:solidFill>
                <a:cs typeface="Arial" charset="0"/>
              </a:endParaRPr>
            </a:p>
          </p:txBody>
        </p:sp>
        <p:sp>
          <p:nvSpPr>
            <p:cNvPr id="33" name="Rectangle 49"/>
            <p:cNvSpPr>
              <a:spLocks noChangeArrowheads="1"/>
            </p:cNvSpPr>
            <p:nvPr/>
          </p:nvSpPr>
          <p:spPr bwMode="auto">
            <a:xfrm>
              <a:off x="13020305" y="2452688"/>
              <a:ext cx="1894088" cy="1219200"/>
            </a:xfrm>
            <a:prstGeom prst="rect">
              <a:avLst/>
            </a:prstGeom>
            <a:solidFill>
              <a:schemeClr val="bg1"/>
            </a:solidFill>
            <a:ln w="6350" algn="ctr">
              <a:solidFill>
                <a:schemeClr val="accent1"/>
              </a:solidFill>
              <a:miter lim="800000"/>
              <a:headEnd/>
              <a:tailEnd/>
            </a:ln>
          </p:spPr>
          <p:txBody>
            <a:bodyPr wrap="none" lIns="45720" rIns="45720" anchor="ctr"/>
            <a:lstStyle>
              <a:lvl1pPr eaLnBrk="0" hangingPunct="0">
                <a:spcBef>
                  <a:spcPct val="75000"/>
                </a:spcBef>
                <a:buClr>
                  <a:srgbClr val="DC241F"/>
                </a:buClr>
                <a:buFont typeface="Wingdings 2" pitchFamily="18" charset="2"/>
                <a:buChar char=""/>
                <a:defRPr sz="1400">
                  <a:solidFill>
                    <a:schemeClr val="tx1"/>
                  </a:solidFill>
                  <a:latin typeface="Arial" charset="0"/>
                </a:defRPr>
              </a:lvl1pPr>
              <a:lvl2pPr marL="742950" indent="-285750" eaLnBrk="0" hangingPunct="0">
                <a:spcBef>
                  <a:spcPct val="25000"/>
                </a:spcBef>
                <a:buClr>
                  <a:srgbClr val="DC241F"/>
                </a:buClr>
                <a:buFont typeface="Arial" charset="0"/>
                <a:buChar char="–"/>
                <a:defRPr sz="1400">
                  <a:solidFill>
                    <a:schemeClr val="tx1"/>
                  </a:solidFill>
                  <a:latin typeface="Arial" charset="0"/>
                </a:defRPr>
              </a:lvl2pPr>
              <a:lvl3pPr marL="1143000" indent="-228600" eaLnBrk="0" hangingPunct="0">
                <a:spcBef>
                  <a:spcPct val="25000"/>
                </a:spcBef>
                <a:buClr>
                  <a:srgbClr val="DC241F"/>
                </a:buClr>
                <a:buSzPct val="90000"/>
                <a:buFont typeface="Wingdings" pitchFamily="2" charset="2"/>
                <a:buChar char="§"/>
                <a:defRPr sz="1400">
                  <a:solidFill>
                    <a:schemeClr val="tx1"/>
                  </a:solidFill>
                  <a:latin typeface="Arial" charset="0"/>
                </a:defRPr>
              </a:lvl3pPr>
              <a:lvl4pPr marL="1600200" indent="-228600" eaLnBrk="0" hangingPunct="0">
                <a:spcBef>
                  <a:spcPct val="25000"/>
                </a:spcBef>
                <a:buClr>
                  <a:srgbClr val="DC241F"/>
                </a:buClr>
                <a:buFont typeface="Wingdings 2" pitchFamily="18" charset="2"/>
                <a:buChar char=""/>
                <a:defRPr sz="1400">
                  <a:solidFill>
                    <a:schemeClr val="tx1"/>
                  </a:solidFill>
                  <a:latin typeface="Arial" charset="0"/>
                </a:defRPr>
              </a:lvl4pPr>
              <a:lvl5pPr marL="2057400" indent="-228600" eaLnBrk="0" hangingPunct="0">
                <a:spcBef>
                  <a:spcPct val="25000"/>
                </a:spcBef>
                <a:buClr>
                  <a:srgbClr val="DC241F"/>
                </a:buClr>
                <a:buFont typeface="Arial" charset="0"/>
                <a:buChar char="–"/>
                <a:defRPr sz="1400">
                  <a:solidFill>
                    <a:schemeClr val="tx1"/>
                  </a:solidFill>
                  <a:latin typeface="Arial" charset="0"/>
                </a:defRPr>
              </a:lvl5pPr>
              <a:lvl6pPr marL="25146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6pPr>
              <a:lvl7pPr marL="29718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7pPr>
              <a:lvl8pPr marL="34290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8pPr>
              <a:lvl9pPr marL="38862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9pPr>
            </a:lstStyle>
            <a:p>
              <a:pPr algn="ctr" eaLnBrk="1" fontAlgn="base" hangingPunct="1">
                <a:spcBef>
                  <a:spcPct val="0"/>
                </a:spcBef>
                <a:spcAft>
                  <a:spcPct val="0"/>
                </a:spcAft>
                <a:buClrTx/>
                <a:buFontTx/>
                <a:buNone/>
              </a:pPr>
              <a:endParaRPr lang="en-US" altLang="en-US" b="1" dirty="0" smtClean="0">
                <a:solidFill>
                  <a:srgbClr val="000000"/>
                </a:solidFill>
                <a:cs typeface="Arial" charset="0"/>
              </a:endParaRPr>
            </a:p>
          </p:txBody>
        </p:sp>
        <p:sp>
          <p:nvSpPr>
            <p:cNvPr id="34" name="Rectangle 49"/>
            <p:cNvSpPr>
              <a:spLocks noChangeArrowheads="1"/>
            </p:cNvSpPr>
            <p:nvPr/>
          </p:nvSpPr>
          <p:spPr bwMode="auto">
            <a:xfrm>
              <a:off x="15370159" y="2452688"/>
              <a:ext cx="1894088" cy="1219200"/>
            </a:xfrm>
            <a:prstGeom prst="rect">
              <a:avLst/>
            </a:prstGeom>
            <a:solidFill>
              <a:schemeClr val="accent1"/>
            </a:solidFill>
            <a:ln w="6350" algn="ctr">
              <a:solidFill>
                <a:schemeClr val="accent1"/>
              </a:solidFill>
              <a:miter lim="800000"/>
              <a:headEnd/>
              <a:tailEnd/>
            </a:ln>
          </p:spPr>
          <p:txBody>
            <a:bodyPr wrap="none" lIns="45720" rIns="45720" anchor="ctr"/>
            <a:lstStyle/>
            <a:p>
              <a:pPr algn="ctr" fontAlgn="base">
                <a:spcBef>
                  <a:spcPct val="0"/>
                </a:spcBef>
                <a:spcAft>
                  <a:spcPct val="0"/>
                </a:spcAft>
                <a:defRPr/>
              </a:pPr>
              <a:endParaRPr lang="en-US" sz="1400" b="1" dirty="0">
                <a:solidFill>
                  <a:srgbClr val="000000"/>
                </a:solidFill>
                <a:cs typeface="Arial" charset="0"/>
              </a:endParaRPr>
            </a:p>
          </p:txBody>
        </p:sp>
        <p:sp>
          <p:nvSpPr>
            <p:cNvPr id="35" name="Rectangle 49"/>
            <p:cNvSpPr>
              <a:spLocks noChangeArrowheads="1"/>
            </p:cNvSpPr>
            <p:nvPr/>
          </p:nvSpPr>
          <p:spPr bwMode="auto">
            <a:xfrm>
              <a:off x="10646778" y="2452688"/>
              <a:ext cx="1900005" cy="1219200"/>
            </a:xfrm>
            <a:prstGeom prst="rect">
              <a:avLst/>
            </a:prstGeom>
            <a:solidFill>
              <a:schemeClr val="bg1"/>
            </a:solidFill>
            <a:ln w="6350" algn="ctr">
              <a:solidFill>
                <a:schemeClr val="accent1"/>
              </a:solidFill>
              <a:miter lim="800000"/>
              <a:headEnd/>
              <a:tailEnd/>
            </a:ln>
          </p:spPr>
          <p:txBody>
            <a:bodyPr wrap="none" lIns="45720" rIns="45720" anchor="ctr"/>
            <a:lstStyle>
              <a:lvl1pPr eaLnBrk="0" hangingPunct="0">
                <a:spcBef>
                  <a:spcPct val="75000"/>
                </a:spcBef>
                <a:buClr>
                  <a:srgbClr val="DC241F"/>
                </a:buClr>
                <a:buFont typeface="Wingdings 2" pitchFamily="18" charset="2"/>
                <a:buChar char=""/>
                <a:defRPr sz="1400">
                  <a:solidFill>
                    <a:schemeClr val="tx1"/>
                  </a:solidFill>
                  <a:latin typeface="Arial" charset="0"/>
                </a:defRPr>
              </a:lvl1pPr>
              <a:lvl2pPr marL="742950" indent="-285750" eaLnBrk="0" hangingPunct="0">
                <a:spcBef>
                  <a:spcPct val="25000"/>
                </a:spcBef>
                <a:buClr>
                  <a:srgbClr val="DC241F"/>
                </a:buClr>
                <a:buFont typeface="Arial" charset="0"/>
                <a:buChar char="–"/>
                <a:defRPr sz="1400">
                  <a:solidFill>
                    <a:schemeClr val="tx1"/>
                  </a:solidFill>
                  <a:latin typeface="Arial" charset="0"/>
                </a:defRPr>
              </a:lvl2pPr>
              <a:lvl3pPr marL="1143000" indent="-228600" eaLnBrk="0" hangingPunct="0">
                <a:spcBef>
                  <a:spcPct val="25000"/>
                </a:spcBef>
                <a:buClr>
                  <a:srgbClr val="DC241F"/>
                </a:buClr>
                <a:buSzPct val="90000"/>
                <a:buFont typeface="Wingdings" pitchFamily="2" charset="2"/>
                <a:buChar char="§"/>
                <a:defRPr sz="1400">
                  <a:solidFill>
                    <a:schemeClr val="tx1"/>
                  </a:solidFill>
                  <a:latin typeface="Arial" charset="0"/>
                </a:defRPr>
              </a:lvl3pPr>
              <a:lvl4pPr marL="1600200" indent="-228600" eaLnBrk="0" hangingPunct="0">
                <a:spcBef>
                  <a:spcPct val="25000"/>
                </a:spcBef>
                <a:buClr>
                  <a:srgbClr val="DC241F"/>
                </a:buClr>
                <a:buFont typeface="Wingdings 2" pitchFamily="18" charset="2"/>
                <a:buChar char=""/>
                <a:defRPr sz="1400">
                  <a:solidFill>
                    <a:schemeClr val="tx1"/>
                  </a:solidFill>
                  <a:latin typeface="Arial" charset="0"/>
                </a:defRPr>
              </a:lvl4pPr>
              <a:lvl5pPr marL="2057400" indent="-228600" eaLnBrk="0" hangingPunct="0">
                <a:spcBef>
                  <a:spcPct val="25000"/>
                </a:spcBef>
                <a:buClr>
                  <a:srgbClr val="DC241F"/>
                </a:buClr>
                <a:buFont typeface="Arial" charset="0"/>
                <a:buChar char="–"/>
                <a:defRPr sz="1400">
                  <a:solidFill>
                    <a:schemeClr val="tx1"/>
                  </a:solidFill>
                  <a:latin typeface="Arial" charset="0"/>
                </a:defRPr>
              </a:lvl5pPr>
              <a:lvl6pPr marL="25146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6pPr>
              <a:lvl7pPr marL="29718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7pPr>
              <a:lvl8pPr marL="34290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8pPr>
              <a:lvl9pPr marL="38862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9pPr>
            </a:lstStyle>
            <a:p>
              <a:pPr algn="ctr" eaLnBrk="1" fontAlgn="base" hangingPunct="1">
                <a:spcBef>
                  <a:spcPct val="0"/>
                </a:spcBef>
                <a:spcAft>
                  <a:spcPct val="0"/>
                </a:spcAft>
                <a:buClrTx/>
                <a:buFontTx/>
                <a:buNone/>
              </a:pPr>
              <a:endParaRPr lang="en-US" altLang="en-US" b="1" dirty="0" smtClean="0">
                <a:solidFill>
                  <a:srgbClr val="000000"/>
                </a:solidFill>
                <a:cs typeface="Arial" charset="0"/>
              </a:endParaRPr>
            </a:p>
          </p:txBody>
        </p:sp>
      </p:grpSp>
      <p:sp>
        <p:nvSpPr>
          <p:cNvPr id="36" name="Oval 35"/>
          <p:cNvSpPr/>
          <p:nvPr/>
        </p:nvSpPr>
        <p:spPr bwMode="auto">
          <a:xfrm>
            <a:off x="8405447" y="125594"/>
            <a:ext cx="199292" cy="215900"/>
          </a:xfrm>
          <a:prstGeom prst="ellipse">
            <a:avLst/>
          </a:prstGeom>
          <a:solidFill>
            <a:srgbClr val="CB6015"/>
          </a:solidFill>
          <a:ln w="19050" cap="flat" cmpd="sng" algn="ctr">
            <a:solidFill>
              <a:schemeClr val="bg1"/>
            </a:solidFill>
            <a:prstDash val="solid"/>
            <a:round/>
            <a:headEnd type="none" w="med" len="med"/>
            <a:tailEnd type="none" w="med" len="med"/>
          </a:ln>
          <a:effectLst/>
        </p:spPr>
        <p:txBody>
          <a:bodyPr lIns="45720" rIns="45720" anchor="ctr"/>
          <a:lstStyle/>
          <a:p>
            <a:pPr algn="ctr" fontAlgn="base">
              <a:spcBef>
                <a:spcPct val="0"/>
              </a:spcBef>
              <a:spcAft>
                <a:spcPct val="0"/>
              </a:spcAft>
              <a:defRPr/>
            </a:pPr>
            <a:r>
              <a:rPr lang="en-US" sz="1200" b="1" dirty="0">
                <a:solidFill>
                  <a:srgbClr val="FFFFFF"/>
                </a:solidFill>
                <a:cs typeface="Arial" charset="0"/>
              </a:rPr>
              <a:t>3</a:t>
            </a:r>
          </a:p>
        </p:txBody>
      </p:sp>
      <p:sp>
        <p:nvSpPr>
          <p:cNvPr id="47" name="Rectangle 46"/>
          <p:cNvSpPr/>
          <p:nvPr>
            <p:custDataLst>
              <p:tags r:id="rId2"/>
            </p:custDataLst>
          </p:nvPr>
        </p:nvSpPr>
        <p:spPr bwMode="auto">
          <a:xfrm>
            <a:off x="165100" y="6718300"/>
            <a:ext cx="57150" cy="121920"/>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xmlns="">
                <a:solidFill>
                  <a:schemeClr val="folHlink"/>
                </a:solidFill>
              </a14:hiddenFill>
            </a:ext>
            <a:ext uri="{91240B29-F687-4F45-9708-019B960494DF}">
              <a14:hiddenLine xmlns:a14="http://schemas.microsoft.com/office/drawing/2010/main" xmlns="" w="6350" cap="flat" cmpd="sng" algn="ctr">
                <a:solidFill>
                  <a:schemeClr val="tx2"/>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0" tIns="0" rIns="0" bIns="0" numCol="1" rtlCol="0" anchor="t" anchorCtr="0" compatLnSpc="1">
            <a:prstTxWarp prst="textNoShape">
              <a:avLst/>
            </a:prstTxWarp>
          </a:bodyPr>
          <a:lstStyle/>
          <a:p>
            <a:pPr fontAlgn="base">
              <a:spcBef>
                <a:spcPct val="0"/>
              </a:spcBef>
              <a:spcAft>
                <a:spcPct val="0"/>
              </a:spcAft>
            </a:pPr>
            <a:r>
              <a:rPr kumimoji="0" lang="en-GB" sz="800" i="0" u="none" strike="noStrike" cap="none" normalizeH="0" baseline="0" dirty="0" smtClean="0">
                <a:ln>
                  <a:noFill/>
                </a:ln>
                <a:solidFill>
                  <a:srgbClr val="53565A"/>
                </a:solidFill>
                <a:effectLst/>
                <a:latin typeface="Arial" pitchFamily="34" charset="0"/>
                <a:ea typeface="+mj-ea"/>
              </a:rPr>
              <a:t>11</a:t>
            </a:r>
          </a:p>
        </p:txBody>
      </p:sp>
    </p:spTree>
    <p:custDataLst>
      <p:tags r:id="rId1"/>
    </p:custDataLst>
    <p:extLst>
      <p:ext uri="{BB962C8B-B14F-4D97-AF65-F5344CB8AC3E}">
        <p14:creationId xmlns:p14="http://schemas.microsoft.com/office/powerpoint/2010/main" xmlns="" val="30092457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1200" dirty="0">
                <a:cs typeface="Arial" pitchFamily="34" charset="0"/>
              </a:rPr>
              <a:t>Cash Cycle</a:t>
            </a:r>
            <a:endParaRPr lang="en-US" dirty="0"/>
          </a:p>
        </p:txBody>
      </p:sp>
      <p:sp>
        <p:nvSpPr>
          <p:cNvPr id="7" name="TextBox 6"/>
          <p:cNvSpPr txBox="1"/>
          <p:nvPr/>
        </p:nvSpPr>
        <p:spPr>
          <a:xfrm>
            <a:off x="7770631" y="-5207"/>
            <a:ext cx="1371599" cy="492443"/>
          </a:xfrm>
          <a:prstGeom prst="rect">
            <a:avLst/>
          </a:prstGeom>
          <a:noFill/>
          <a:ln>
            <a:noFill/>
          </a:ln>
        </p:spPr>
        <p:txBody>
          <a:bodyPr wrap="square">
            <a:spAutoFit/>
          </a:bodyPr>
          <a:lstStyle/>
          <a:p>
            <a:pPr algn="r" fontAlgn="base">
              <a:spcBef>
                <a:spcPct val="0"/>
              </a:spcBef>
              <a:spcAft>
                <a:spcPct val="0"/>
              </a:spcAft>
              <a:defRPr/>
            </a:pPr>
            <a:r>
              <a:rPr lang="en-US" sz="1300" i="1" dirty="0">
                <a:solidFill>
                  <a:srgbClr val="FFFFFF">
                    <a:lumMod val="65000"/>
                  </a:srgbClr>
                </a:solidFill>
                <a:cs typeface="Arial" pitchFamily="34" charset="0"/>
              </a:rPr>
              <a:t>For Illustration Only </a:t>
            </a:r>
          </a:p>
        </p:txBody>
      </p:sp>
      <p:grpSp>
        <p:nvGrpSpPr>
          <p:cNvPr id="10" name="Group 9"/>
          <p:cNvGrpSpPr/>
          <p:nvPr/>
        </p:nvGrpSpPr>
        <p:grpSpPr>
          <a:xfrm>
            <a:off x="140400" y="668883"/>
            <a:ext cx="8863197" cy="391746"/>
            <a:chOff x="140400" y="668883"/>
            <a:chExt cx="8863197" cy="391746"/>
          </a:xfrm>
        </p:grpSpPr>
        <p:sp>
          <p:nvSpPr>
            <p:cNvPr id="8" name="MessageBox"/>
            <p:cNvSpPr/>
            <p:nvPr>
              <p:custDataLst>
                <p:tags r:id="rId3"/>
              </p:custDataLst>
            </p:nvPr>
          </p:nvSpPr>
          <p:spPr bwMode="auto">
            <a:xfrm>
              <a:off x="140400" y="668883"/>
              <a:ext cx="8863197" cy="215444"/>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xmlns="">
                  <a:solidFill>
                    <a:schemeClr val="folHlink"/>
                  </a:solidFill>
                </a14:hiddenFill>
              </a:ext>
              <a:ext uri="{91240B29-F687-4F45-9708-019B960494DF}">
                <a14:hiddenLine xmlns:a14="http://schemas.microsoft.com/office/drawing/2010/main" xmlns="" w="6350" cap="flat" cmpd="sng" algn="ctr">
                  <a:solidFill>
                    <a:schemeClr val="tx2"/>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rtlCol="0" anchor="ctr" anchorCtr="0" compatLnSpc="1">
              <a:prstTxWarp prst="textNoShape">
                <a:avLst/>
              </a:prstTxWarp>
              <a:spAutoFit/>
            </a:bodyPr>
            <a:lstStyle/>
            <a:p>
              <a:pPr fontAlgn="base">
                <a:spcBef>
                  <a:spcPct val="0"/>
                </a:spcBef>
                <a:spcAft>
                  <a:spcPct val="0"/>
                </a:spcAft>
              </a:pPr>
              <a:r>
                <a:rPr lang="en-US" sz="1400" dirty="0" smtClean="0">
                  <a:solidFill>
                    <a:srgbClr val="00BDF2"/>
                  </a:solidFill>
                  <a:ea typeface="+mj-ea"/>
                </a:rPr>
                <a:t>BBB Corp</a:t>
              </a:r>
              <a:r>
                <a:rPr lang="en-US" sz="1400" dirty="0">
                  <a:solidFill>
                    <a:srgbClr val="00BDF2"/>
                  </a:solidFill>
                  <a:ea typeface="+mj-ea"/>
                </a:rPr>
                <a:t>. can enhance working capital by reducing cash cycle</a:t>
              </a:r>
            </a:p>
          </p:txBody>
        </p:sp>
        <p:cxnSp>
          <p:nvCxnSpPr>
            <p:cNvPr id="9" name="MessageLine"/>
            <p:cNvCxnSpPr/>
            <p:nvPr/>
          </p:nvCxnSpPr>
          <p:spPr bwMode="auto">
            <a:xfrm>
              <a:off x="140400" y="1060629"/>
              <a:ext cx="8863197" cy="0"/>
            </a:xfrm>
            <a:prstGeom prst="line">
              <a:avLst/>
            </a:prstGeom>
            <a:solidFill>
              <a:schemeClr val="folHlink"/>
            </a:solidFill>
            <a:ln w="6350" cap="flat" cmpd="sng" algn="ctr">
              <a:solidFill>
                <a:srgbClr val="97999B"/>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grpSp>
      <p:sp>
        <p:nvSpPr>
          <p:cNvPr id="11" name="Rectangle 60"/>
          <p:cNvSpPr>
            <a:spLocks noChangeArrowheads="1"/>
          </p:cNvSpPr>
          <p:nvPr/>
        </p:nvSpPr>
        <p:spPr bwMode="auto">
          <a:xfrm>
            <a:off x="422031" y="1758950"/>
            <a:ext cx="5792666" cy="889000"/>
          </a:xfrm>
          <a:prstGeom prst="rect">
            <a:avLst/>
          </a:prstGeom>
          <a:solidFill>
            <a:schemeClr val="accent1"/>
          </a:solidFill>
          <a:ln>
            <a:noFill/>
          </a:ln>
          <a:extLst>
            <a:ext uri="{91240B29-F687-4F45-9708-019B960494DF}">
              <a14:hiddenLine xmlns:a14="http://schemas.microsoft.com/office/drawing/2010/main" xmlns="" w="6350" algn="ctr">
                <a:solidFill>
                  <a:srgbClr val="000000"/>
                </a:solidFill>
                <a:round/>
                <a:headEnd/>
                <a:tailEnd/>
              </a14:hiddenLine>
            </a:ext>
          </a:extLst>
        </p:spPr>
        <p:txBody>
          <a:bodyPr lIns="45720" rIns="45720" anchor="ctr"/>
          <a:lstStyle>
            <a:lvl1pPr eaLnBrk="0" hangingPunct="0">
              <a:spcBef>
                <a:spcPct val="75000"/>
              </a:spcBef>
              <a:buClr>
                <a:srgbClr val="DC241F"/>
              </a:buClr>
              <a:buFont typeface="Wingdings 2" pitchFamily="18" charset="2"/>
              <a:buChar char=""/>
              <a:defRPr sz="1400">
                <a:solidFill>
                  <a:schemeClr val="tx1"/>
                </a:solidFill>
                <a:latin typeface="Arial" charset="0"/>
              </a:defRPr>
            </a:lvl1pPr>
            <a:lvl2pPr marL="742950" indent="-285750" eaLnBrk="0" hangingPunct="0">
              <a:spcBef>
                <a:spcPct val="25000"/>
              </a:spcBef>
              <a:buClr>
                <a:srgbClr val="DC241F"/>
              </a:buClr>
              <a:buFont typeface="Arial" charset="0"/>
              <a:buChar char="–"/>
              <a:defRPr sz="1400">
                <a:solidFill>
                  <a:schemeClr val="tx1"/>
                </a:solidFill>
                <a:latin typeface="Arial" charset="0"/>
              </a:defRPr>
            </a:lvl2pPr>
            <a:lvl3pPr marL="1143000" indent="-228600" eaLnBrk="0" hangingPunct="0">
              <a:spcBef>
                <a:spcPct val="25000"/>
              </a:spcBef>
              <a:buClr>
                <a:srgbClr val="DC241F"/>
              </a:buClr>
              <a:buSzPct val="90000"/>
              <a:buFont typeface="Wingdings" pitchFamily="2" charset="2"/>
              <a:buChar char="§"/>
              <a:defRPr sz="1400">
                <a:solidFill>
                  <a:schemeClr val="tx1"/>
                </a:solidFill>
                <a:latin typeface="Arial" charset="0"/>
              </a:defRPr>
            </a:lvl3pPr>
            <a:lvl4pPr marL="1600200" indent="-228600" eaLnBrk="0" hangingPunct="0">
              <a:spcBef>
                <a:spcPct val="25000"/>
              </a:spcBef>
              <a:buClr>
                <a:srgbClr val="DC241F"/>
              </a:buClr>
              <a:buFont typeface="Wingdings 2" pitchFamily="18" charset="2"/>
              <a:buChar char=""/>
              <a:defRPr sz="1400">
                <a:solidFill>
                  <a:schemeClr val="tx1"/>
                </a:solidFill>
                <a:latin typeface="Arial" charset="0"/>
              </a:defRPr>
            </a:lvl4pPr>
            <a:lvl5pPr marL="2057400" indent="-228600" eaLnBrk="0" hangingPunct="0">
              <a:spcBef>
                <a:spcPct val="25000"/>
              </a:spcBef>
              <a:buClr>
                <a:srgbClr val="DC241F"/>
              </a:buClr>
              <a:buFont typeface="Arial" charset="0"/>
              <a:buChar char="–"/>
              <a:defRPr sz="1400">
                <a:solidFill>
                  <a:schemeClr val="tx1"/>
                </a:solidFill>
                <a:latin typeface="Arial" charset="0"/>
              </a:defRPr>
            </a:lvl5pPr>
            <a:lvl6pPr marL="25146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6pPr>
            <a:lvl7pPr marL="29718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7pPr>
            <a:lvl8pPr marL="34290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8pPr>
            <a:lvl9pPr marL="38862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9pPr>
          </a:lstStyle>
          <a:p>
            <a:pPr algn="ctr" eaLnBrk="1" fontAlgn="base" hangingPunct="1">
              <a:spcBef>
                <a:spcPct val="0"/>
              </a:spcBef>
              <a:spcAft>
                <a:spcPct val="0"/>
              </a:spcAft>
              <a:buClrTx/>
              <a:buFontTx/>
              <a:buNone/>
            </a:pPr>
            <a:endParaRPr lang="en-US" altLang="en-US" dirty="0" smtClean="0">
              <a:solidFill>
                <a:srgbClr val="000000"/>
              </a:solidFill>
              <a:cs typeface="Arial" charset="0"/>
            </a:endParaRPr>
          </a:p>
        </p:txBody>
      </p:sp>
      <p:sp>
        <p:nvSpPr>
          <p:cNvPr id="12" name="Rectangle 61"/>
          <p:cNvSpPr>
            <a:spLocks noChangeArrowheads="1"/>
          </p:cNvSpPr>
          <p:nvPr/>
        </p:nvSpPr>
        <p:spPr bwMode="auto">
          <a:xfrm>
            <a:off x="2812074" y="4781555"/>
            <a:ext cx="5791200" cy="944563"/>
          </a:xfrm>
          <a:prstGeom prst="rect">
            <a:avLst/>
          </a:prstGeom>
          <a:solidFill>
            <a:schemeClr val="accent1"/>
          </a:solidFill>
          <a:ln>
            <a:noFill/>
          </a:ln>
          <a:extLst>
            <a:ext uri="{91240B29-F687-4F45-9708-019B960494DF}">
              <a14:hiddenLine xmlns:a14="http://schemas.microsoft.com/office/drawing/2010/main" xmlns="" w="6350" algn="ctr">
                <a:solidFill>
                  <a:srgbClr val="000000"/>
                </a:solidFill>
                <a:round/>
                <a:headEnd/>
                <a:tailEnd/>
              </a14:hiddenLine>
            </a:ext>
          </a:extLst>
        </p:spPr>
        <p:txBody>
          <a:bodyPr lIns="45720" rIns="45720" anchor="ctr"/>
          <a:lstStyle>
            <a:lvl1pPr eaLnBrk="0" hangingPunct="0">
              <a:spcBef>
                <a:spcPct val="75000"/>
              </a:spcBef>
              <a:buClr>
                <a:srgbClr val="DC241F"/>
              </a:buClr>
              <a:buFont typeface="Wingdings 2" pitchFamily="18" charset="2"/>
              <a:buChar char=""/>
              <a:defRPr sz="1400">
                <a:solidFill>
                  <a:schemeClr val="tx1"/>
                </a:solidFill>
                <a:latin typeface="Arial" charset="0"/>
              </a:defRPr>
            </a:lvl1pPr>
            <a:lvl2pPr marL="742950" indent="-285750" eaLnBrk="0" hangingPunct="0">
              <a:spcBef>
                <a:spcPct val="25000"/>
              </a:spcBef>
              <a:buClr>
                <a:srgbClr val="DC241F"/>
              </a:buClr>
              <a:buFont typeface="Arial" charset="0"/>
              <a:buChar char="–"/>
              <a:defRPr sz="1400">
                <a:solidFill>
                  <a:schemeClr val="tx1"/>
                </a:solidFill>
                <a:latin typeface="Arial" charset="0"/>
              </a:defRPr>
            </a:lvl2pPr>
            <a:lvl3pPr marL="1143000" indent="-228600" eaLnBrk="0" hangingPunct="0">
              <a:spcBef>
                <a:spcPct val="25000"/>
              </a:spcBef>
              <a:buClr>
                <a:srgbClr val="DC241F"/>
              </a:buClr>
              <a:buSzPct val="90000"/>
              <a:buFont typeface="Wingdings" pitchFamily="2" charset="2"/>
              <a:buChar char="§"/>
              <a:defRPr sz="1400">
                <a:solidFill>
                  <a:schemeClr val="tx1"/>
                </a:solidFill>
                <a:latin typeface="Arial" charset="0"/>
              </a:defRPr>
            </a:lvl3pPr>
            <a:lvl4pPr marL="1600200" indent="-228600" eaLnBrk="0" hangingPunct="0">
              <a:spcBef>
                <a:spcPct val="25000"/>
              </a:spcBef>
              <a:buClr>
                <a:srgbClr val="DC241F"/>
              </a:buClr>
              <a:buFont typeface="Wingdings 2" pitchFamily="18" charset="2"/>
              <a:buChar char=""/>
              <a:defRPr sz="1400">
                <a:solidFill>
                  <a:schemeClr val="tx1"/>
                </a:solidFill>
                <a:latin typeface="Arial" charset="0"/>
              </a:defRPr>
            </a:lvl4pPr>
            <a:lvl5pPr marL="2057400" indent="-228600" eaLnBrk="0" hangingPunct="0">
              <a:spcBef>
                <a:spcPct val="25000"/>
              </a:spcBef>
              <a:buClr>
                <a:srgbClr val="DC241F"/>
              </a:buClr>
              <a:buFont typeface="Arial" charset="0"/>
              <a:buChar char="–"/>
              <a:defRPr sz="1400">
                <a:solidFill>
                  <a:schemeClr val="tx1"/>
                </a:solidFill>
                <a:latin typeface="Arial" charset="0"/>
              </a:defRPr>
            </a:lvl5pPr>
            <a:lvl6pPr marL="25146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6pPr>
            <a:lvl7pPr marL="29718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7pPr>
            <a:lvl8pPr marL="34290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8pPr>
            <a:lvl9pPr marL="38862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9pPr>
          </a:lstStyle>
          <a:p>
            <a:pPr algn="ctr" eaLnBrk="1" fontAlgn="base" hangingPunct="1">
              <a:spcBef>
                <a:spcPct val="0"/>
              </a:spcBef>
              <a:spcAft>
                <a:spcPct val="0"/>
              </a:spcAft>
              <a:buClrTx/>
              <a:buFontTx/>
              <a:buNone/>
            </a:pPr>
            <a:endParaRPr lang="en-US" altLang="en-US" dirty="0" smtClean="0">
              <a:solidFill>
                <a:srgbClr val="000000"/>
              </a:solidFill>
              <a:cs typeface="Arial" charset="0"/>
            </a:endParaRPr>
          </a:p>
        </p:txBody>
      </p:sp>
      <p:sp>
        <p:nvSpPr>
          <p:cNvPr id="13" name="Rectangle 12"/>
          <p:cNvSpPr/>
          <p:nvPr/>
        </p:nvSpPr>
        <p:spPr bwMode="auto">
          <a:xfrm>
            <a:off x="1065335" y="1866900"/>
            <a:ext cx="1230923" cy="622300"/>
          </a:xfrm>
          <a:prstGeom prst="rect">
            <a:avLst/>
          </a:prstGeom>
          <a:solidFill>
            <a:schemeClr val="accent3">
              <a:lumMod val="40000"/>
              <a:lumOff val="60000"/>
            </a:schemeClr>
          </a:solidFill>
          <a:ln w="6350" cap="flat" cmpd="sng" algn="ctr">
            <a:noFill/>
            <a:prstDash val="solid"/>
            <a:round/>
            <a:headEnd type="none" w="med" len="med"/>
            <a:tailEnd type="none" w="med" len="med"/>
          </a:ln>
          <a:effectLst/>
        </p:spPr>
        <p:txBody>
          <a:bodyPr lIns="45720" rIns="45720" anchor="ctr"/>
          <a:lstStyle/>
          <a:p>
            <a:pPr algn="ctr" fontAlgn="base">
              <a:spcBef>
                <a:spcPct val="0"/>
              </a:spcBef>
              <a:spcAft>
                <a:spcPct val="0"/>
              </a:spcAft>
              <a:defRPr/>
            </a:pPr>
            <a:r>
              <a:rPr lang="en-US" sz="1400" b="1" dirty="0">
                <a:solidFill>
                  <a:srgbClr val="002D72"/>
                </a:solidFill>
                <a:cs typeface="Arial" charset="0"/>
              </a:rPr>
              <a:t>Inventory purchased</a:t>
            </a:r>
          </a:p>
        </p:txBody>
      </p:sp>
      <p:sp>
        <p:nvSpPr>
          <p:cNvPr id="14" name="Rectangle 13"/>
          <p:cNvSpPr/>
          <p:nvPr/>
        </p:nvSpPr>
        <p:spPr bwMode="auto">
          <a:xfrm>
            <a:off x="3931627" y="1866900"/>
            <a:ext cx="1230923" cy="622300"/>
          </a:xfrm>
          <a:prstGeom prst="rect">
            <a:avLst/>
          </a:prstGeom>
          <a:solidFill>
            <a:schemeClr val="accent3">
              <a:lumMod val="40000"/>
              <a:lumOff val="60000"/>
            </a:schemeClr>
          </a:solidFill>
          <a:ln w="6350" cap="flat" cmpd="sng" algn="ctr">
            <a:noFill/>
            <a:prstDash val="solid"/>
            <a:round/>
            <a:headEnd type="none" w="med" len="med"/>
            <a:tailEnd type="none" w="med" len="med"/>
          </a:ln>
          <a:effectLst/>
        </p:spPr>
        <p:txBody>
          <a:bodyPr lIns="45720" rIns="45720" anchor="ctr"/>
          <a:lstStyle/>
          <a:p>
            <a:pPr algn="ctr" fontAlgn="base">
              <a:spcBef>
                <a:spcPct val="0"/>
              </a:spcBef>
              <a:spcAft>
                <a:spcPct val="0"/>
              </a:spcAft>
              <a:defRPr/>
            </a:pPr>
            <a:r>
              <a:rPr lang="en-US" sz="1400" b="1" dirty="0">
                <a:solidFill>
                  <a:srgbClr val="002D72"/>
                </a:solidFill>
                <a:cs typeface="Arial" charset="0"/>
              </a:rPr>
              <a:t>Inventory sold</a:t>
            </a:r>
          </a:p>
        </p:txBody>
      </p:sp>
      <p:cxnSp>
        <p:nvCxnSpPr>
          <p:cNvPr id="15" name="Straight Arrow Connector 59"/>
          <p:cNvCxnSpPr>
            <a:cxnSpLocks noChangeShapeType="1"/>
          </p:cNvCxnSpPr>
          <p:nvPr/>
        </p:nvCxnSpPr>
        <p:spPr bwMode="auto">
          <a:xfrm>
            <a:off x="929056" y="3714750"/>
            <a:ext cx="7746023" cy="1588"/>
          </a:xfrm>
          <a:prstGeom prst="straightConnector1">
            <a:avLst/>
          </a:prstGeom>
          <a:noFill/>
          <a:ln w="6350" algn="ctr">
            <a:solidFill>
              <a:schemeClr val="accent6"/>
            </a:solidFill>
            <a:round/>
            <a:headEnd type="none" w="med" len="med"/>
            <a:tailEnd type="triangle" w="med" len="med"/>
          </a:ln>
          <a:extLst>
            <a:ext uri="{909E8E84-426E-40DD-AFC4-6F175D3DCCD1}">
              <a14:hiddenFill xmlns:a14="http://schemas.microsoft.com/office/drawing/2010/main" xmlns="">
                <a:noFill/>
              </a14:hiddenFill>
            </a:ext>
          </a:extLst>
        </p:spPr>
      </p:cxnSp>
      <p:sp>
        <p:nvSpPr>
          <p:cNvPr id="16" name="Rectangle 15"/>
          <p:cNvSpPr/>
          <p:nvPr/>
        </p:nvSpPr>
        <p:spPr bwMode="auto">
          <a:xfrm>
            <a:off x="3326423" y="4943475"/>
            <a:ext cx="1230923" cy="622300"/>
          </a:xfrm>
          <a:prstGeom prst="rect">
            <a:avLst/>
          </a:prstGeom>
          <a:solidFill>
            <a:schemeClr val="accent3">
              <a:lumMod val="40000"/>
              <a:lumOff val="60000"/>
            </a:schemeClr>
          </a:solidFill>
          <a:ln w="6350" cap="flat" cmpd="sng" algn="ctr">
            <a:noFill/>
            <a:prstDash val="solid"/>
            <a:round/>
            <a:headEnd type="none" w="med" len="med"/>
            <a:tailEnd type="none" w="med" len="med"/>
          </a:ln>
          <a:effectLst/>
        </p:spPr>
        <p:txBody>
          <a:bodyPr lIns="45720" rIns="45720" anchor="ctr"/>
          <a:lstStyle/>
          <a:p>
            <a:pPr algn="ctr" fontAlgn="base">
              <a:spcBef>
                <a:spcPct val="0"/>
              </a:spcBef>
              <a:spcAft>
                <a:spcPct val="0"/>
              </a:spcAft>
              <a:defRPr/>
            </a:pPr>
            <a:r>
              <a:rPr lang="en-US" sz="1400" b="1" dirty="0">
                <a:solidFill>
                  <a:srgbClr val="002D72"/>
                </a:solidFill>
                <a:cs typeface="Arial" charset="0"/>
              </a:rPr>
              <a:t>Cash paid to suppliers</a:t>
            </a:r>
          </a:p>
        </p:txBody>
      </p:sp>
      <p:sp>
        <p:nvSpPr>
          <p:cNvPr id="17" name="Rectangle 16"/>
          <p:cNvSpPr/>
          <p:nvPr/>
        </p:nvSpPr>
        <p:spPr bwMode="auto">
          <a:xfrm>
            <a:off x="6438903" y="4943475"/>
            <a:ext cx="1954823" cy="622300"/>
          </a:xfrm>
          <a:prstGeom prst="rect">
            <a:avLst/>
          </a:prstGeom>
          <a:solidFill>
            <a:schemeClr val="accent3">
              <a:lumMod val="40000"/>
              <a:lumOff val="60000"/>
            </a:schemeClr>
          </a:solidFill>
          <a:ln w="6350" cap="flat" cmpd="sng" algn="ctr">
            <a:noFill/>
            <a:prstDash val="solid"/>
            <a:round/>
            <a:headEnd type="none" w="med" len="med"/>
            <a:tailEnd type="none" w="med" len="med"/>
          </a:ln>
          <a:effectLst/>
        </p:spPr>
        <p:txBody>
          <a:bodyPr lIns="45720" rIns="45720" anchor="ctr"/>
          <a:lstStyle/>
          <a:p>
            <a:pPr algn="ctr" fontAlgn="base">
              <a:spcBef>
                <a:spcPct val="0"/>
              </a:spcBef>
              <a:spcAft>
                <a:spcPct val="0"/>
              </a:spcAft>
              <a:defRPr/>
            </a:pPr>
            <a:r>
              <a:rPr lang="en-US" sz="1400" b="1" dirty="0">
                <a:solidFill>
                  <a:srgbClr val="002D72"/>
                </a:solidFill>
                <a:cs typeface="Arial" charset="0"/>
              </a:rPr>
              <a:t>Cash received from customer</a:t>
            </a:r>
          </a:p>
        </p:txBody>
      </p:sp>
      <p:cxnSp>
        <p:nvCxnSpPr>
          <p:cNvPr id="18" name="Straight Arrow Connector 64"/>
          <p:cNvCxnSpPr>
            <a:cxnSpLocks noChangeShapeType="1"/>
          </p:cNvCxnSpPr>
          <p:nvPr/>
        </p:nvCxnSpPr>
        <p:spPr bwMode="auto">
          <a:xfrm>
            <a:off x="1726225" y="3413125"/>
            <a:ext cx="2822331" cy="1588"/>
          </a:xfrm>
          <a:prstGeom prst="straightConnector1">
            <a:avLst/>
          </a:prstGeom>
          <a:noFill/>
          <a:ln w="19050" algn="ctr">
            <a:solidFill>
              <a:schemeClr val="accent2"/>
            </a:solidFill>
            <a:prstDash val="sysDot"/>
            <a:round/>
            <a:headEnd type="triangle" w="med" len="med"/>
            <a:tailEnd type="triangle" w="med" len="med"/>
          </a:ln>
          <a:extLst>
            <a:ext uri="{909E8E84-426E-40DD-AFC4-6F175D3DCCD1}">
              <a14:hiddenFill xmlns:a14="http://schemas.microsoft.com/office/drawing/2010/main" xmlns="">
                <a:noFill/>
              </a14:hiddenFill>
            </a:ext>
          </a:extLst>
        </p:spPr>
      </p:cxnSp>
      <p:cxnSp>
        <p:nvCxnSpPr>
          <p:cNvPr id="19" name="Straight Arrow Connector 67"/>
          <p:cNvCxnSpPr>
            <a:cxnSpLocks noChangeShapeType="1"/>
          </p:cNvCxnSpPr>
          <p:nvPr/>
        </p:nvCxnSpPr>
        <p:spPr bwMode="auto">
          <a:xfrm>
            <a:off x="4585189" y="3413125"/>
            <a:ext cx="2823796" cy="1588"/>
          </a:xfrm>
          <a:prstGeom prst="straightConnector1">
            <a:avLst/>
          </a:prstGeom>
          <a:noFill/>
          <a:ln w="19050" algn="ctr">
            <a:solidFill>
              <a:schemeClr val="accent2"/>
            </a:solidFill>
            <a:prstDash val="sysDot"/>
            <a:round/>
            <a:headEnd type="triangle" w="med" len="med"/>
            <a:tailEnd type="triangle" w="med" len="med"/>
          </a:ln>
          <a:extLst>
            <a:ext uri="{909E8E84-426E-40DD-AFC4-6F175D3DCCD1}">
              <a14:hiddenFill xmlns:a14="http://schemas.microsoft.com/office/drawing/2010/main" xmlns="">
                <a:noFill/>
              </a14:hiddenFill>
            </a:ext>
          </a:extLst>
        </p:spPr>
      </p:cxnSp>
      <p:cxnSp>
        <p:nvCxnSpPr>
          <p:cNvPr id="20" name="Straight Arrow Connector 68"/>
          <p:cNvCxnSpPr>
            <a:cxnSpLocks noChangeShapeType="1"/>
          </p:cNvCxnSpPr>
          <p:nvPr/>
        </p:nvCxnSpPr>
        <p:spPr bwMode="auto">
          <a:xfrm>
            <a:off x="3969728" y="4006701"/>
            <a:ext cx="3439257" cy="1587"/>
          </a:xfrm>
          <a:prstGeom prst="straightConnector1">
            <a:avLst/>
          </a:prstGeom>
          <a:noFill/>
          <a:ln w="28575" algn="ctr">
            <a:solidFill>
              <a:srgbClr val="CB6015"/>
            </a:solidFill>
            <a:round/>
            <a:headEnd type="triangle" w="med" len="med"/>
            <a:tailEnd type="triangle" w="med" len="med"/>
          </a:ln>
          <a:extLst>
            <a:ext uri="{909E8E84-426E-40DD-AFC4-6F175D3DCCD1}">
              <a14:hiddenFill xmlns:a14="http://schemas.microsoft.com/office/drawing/2010/main" xmlns="">
                <a:noFill/>
              </a14:hiddenFill>
            </a:ext>
          </a:extLst>
        </p:spPr>
      </p:cxnSp>
      <p:cxnSp>
        <p:nvCxnSpPr>
          <p:cNvPr id="21" name="Straight Arrow Connector 70"/>
          <p:cNvCxnSpPr>
            <a:cxnSpLocks noChangeShapeType="1"/>
          </p:cNvCxnSpPr>
          <p:nvPr/>
        </p:nvCxnSpPr>
        <p:spPr bwMode="auto">
          <a:xfrm>
            <a:off x="1726226" y="4005113"/>
            <a:ext cx="2208335" cy="1588"/>
          </a:xfrm>
          <a:prstGeom prst="straightConnector1">
            <a:avLst/>
          </a:prstGeom>
          <a:noFill/>
          <a:ln w="19050" algn="ctr">
            <a:solidFill>
              <a:schemeClr val="accent2"/>
            </a:solidFill>
            <a:prstDash val="sysDot"/>
            <a:round/>
            <a:headEnd type="triangle" w="med" len="med"/>
            <a:tailEnd type="triangle" w="med" len="med"/>
          </a:ln>
          <a:extLst>
            <a:ext uri="{909E8E84-426E-40DD-AFC4-6F175D3DCCD1}">
              <a14:hiddenFill xmlns:a14="http://schemas.microsoft.com/office/drawing/2010/main" xmlns="">
                <a:noFill/>
              </a14:hiddenFill>
            </a:ext>
          </a:extLst>
        </p:spPr>
      </p:cxnSp>
      <p:cxnSp>
        <p:nvCxnSpPr>
          <p:cNvPr id="22" name="Straight Arrow Connector 73"/>
          <p:cNvCxnSpPr>
            <a:cxnSpLocks noChangeShapeType="1"/>
          </p:cNvCxnSpPr>
          <p:nvPr/>
        </p:nvCxnSpPr>
        <p:spPr bwMode="auto">
          <a:xfrm rot="5400000" flipH="1" flipV="1">
            <a:off x="1148862" y="3209192"/>
            <a:ext cx="1009650" cy="1466"/>
          </a:xfrm>
          <a:prstGeom prst="straightConnector1">
            <a:avLst/>
          </a:prstGeom>
          <a:noFill/>
          <a:ln w="6350" algn="ctr">
            <a:solidFill>
              <a:schemeClr val="accent6"/>
            </a:solidFill>
            <a:prstDash val="sysDot"/>
            <a:round/>
            <a:headEnd type="none" w="med" len="med"/>
            <a:tailEnd type="triangle" w="med" len="med"/>
          </a:ln>
          <a:extLst>
            <a:ext uri="{909E8E84-426E-40DD-AFC4-6F175D3DCCD1}">
              <a14:hiddenFill xmlns:a14="http://schemas.microsoft.com/office/drawing/2010/main" xmlns="">
                <a:noFill/>
              </a14:hiddenFill>
            </a:ext>
          </a:extLst>
        </p:spPr>
      </p:cxnSp>
      <p:cxnSp>
        <p:nvCxnSpPr>
          <p:cNvPr id="23" name="Straight Arrow Connector 74"/>
          <p:cNvCxnSpPr>
            <a:cxnSpLocks noChangeShapeType="1"/>
          </p:cNvCxnSpPr>
          <p:nvPr/>
        </p:nvCxnSpPr>
        <p:spPr bwMode="auto">
          <a:xfrm rot="5400000" flipH="1" flipV="1">
            <a:off x="4045195" y="3208464"/>
            <a:ext cx="1009650" cy="2931"/>
          </a:xfrm>
          <a:prstGeom prst="straightConnector1">
            <a:avLst/>
          </a:prstGeom>
          <a:noFill/>
          <a:ln w="6350" algn="ctr">
            <a:solidFill>
              <a:schemeClr val="accent6"/>
            </a:solidFill>
            <a:prstDash val="sysDot"/>
            <a:round/>
            <a:headEnd type="none" w="med" len="med"/>
            <a:tailEnd type="triangle" w="med" len="med"/>
          </a:ln>
          <a:extLst>
            <a:ext uri="{909E8E84-426E-40DD-AFC4-6F175D3DCCD1}">
              <a14:hiddenFill xmlns:a14="http://schemas.microsoft.com/office/drawing/2010/main" xmlns="">
                <a:noFill/>
              </a14:hiddenFill>
            </a:ext>
          </a:extLst>
        </p:spPr>
      </p:cxnSp>
      <p:cxnSp>
        <p:nvCxnSpPr>
          <p:cNvPr id="24" name="Straight Arrow Connector 75"/>
          <p:cNvCxnSpPr>
            <a:cxnSpLocks noChangeShapeType="1"/>
          </p:cNvCxnSpPr>
          <p:nvPr/>
        </p:nvCxnSpPr>
        <p:spPr bwMode="auto">
          <a:xfrm rot="-5400000" flipH="1" flipV="1">
            <a:off x="6907823" y="4239480"/>
            <a:ext cx="1009650" cy="1466"/>
          </a:xfrm>
          <a:prstGeom prst="straightConnector1">
            <a:avLst/>
          </a:prstGeom>
          <a:noFill/>
          <a:ln w="6350" algn="ctr">
            <a:solidFill>
              <a:schemeClr val="accent6"/>
            </a:solidFill>
            <a:prstDash val="sysDot"/>
            <a:round/>
            <a:headEnd type="none" w="med" len="med"/>
            <a:tailEnd type="triangle" w="med" len="med"/>
          </a:ln>
          <a:extLst>
            <a:ext uri="{909E8E84-426E-40DD-AFC4-6F175D3DCCD1}">
              <a14:hiddenFill xmlns:a14="http://schemas.microsoft.com/office/drawing/2010/main" xmlns="">
                <a:noFill/>
              </a14:hiddenFill>
            </a:ext>
          </a:extLst>
        </p:spPr>
      </p:cxnSp>
      <p:cxnSp>
        <p:nvCxnSpPr>
          <p:cNvPr id="25" name="Straight Arrow Connector 76"/>
          <p:cNvCxnSpPr>
            <a:cxnSpLocks noChangeShapeType="1"/>
          </p:cNvCxnSpPr>
          <p:nvPr/>
        </p:nvCxnSpPr>
        <p:spPr bwMode="auto">
          <a:xfrm rot="-5400000" flipH="1" flipV="1">
            <a:off x="3438525" y="4238752"/>
            <a:ext cx="1009650" cy="2931"/>
          </a:xfrm>
          <a:prstGeom prst="straightConnector1">
            <a:avLst/>
          </a:prstGeom>
          <a:noFill/>
          <a:ln w="6350" algn="ctr">
            <a:solidFill>
              <a:schemeClr val="accent6"/>
            </a:solidFill>
            <a:prstDash val="sysDot"/>
            <a:round/>
            <a:headEnd type="none" w="med" len="med"/>
            <a:tailEnd type="triangle" w="med" len="med"/>
          </a:ln>
          <a:extLst>
            <a:ext uri="{909E8E84-426E-40DD-AFC4-6F175D3DCCD1}">
              <a14:hiddenFill xmlns:a14="http://schemas.microsoft.com/office/drawing/2010/main" xmlns="">
                <a:noFill/>
              </a14:hiddenFill>
            </a:ext>
          </a:extLst>
        </p:spPr>
      </p:cxnSp>
      <p:sp>
        <p:nvSpPr>
          <p:cNvPr id="26" name="TextBox 78"/>
          <p:cNvSpPr txBox="1">
            <a:spLocks noChangeArrowheads="1"/>
          </p:cNvSpPr>
          <p:nvPr/>
        </p:nvSpPr>
        <p:spPr bwMode="auto">
          <a:xfrm>
            <a:off x="383933" y="1397005"/>
            <a:ext cx="2198077" cy="307975"/>
          </a:xfrm>
          <a:prstGeom prst="rect">
            <a:avLst/>
          </a:prstGeom>
          <a:noFill/>
          <a:ln w="9525">
            <a:noFill/>
            <a:miter lim="800000"/>
            <a:headEnd/>
            <a:tailEnd/>
          </a:ln>
        </p:spPr>
        <p:txBody>
          <a:bodyPr>
            <a:spAutoFit/>
          </a:bodyPr>
          <a:lstStyle/>
          <a:p>
            <a:pPr fontAlgn="base">
              <a:spcBef>
                <a:spcPct val="0"/>
              </a:spcBef>
              <a:spcAft>
                <a:spcPct val="0"/>
              </a:spcAft>
              <a:defRPr/>
            </a:pPr>
            <a:r>
              <a:rPr lang="en-US" sz="1400" b="1" dirty="0">
                <a:solidFill>
                  <a:srgbClr val="00BDF2"/>
                </a:solidFill>
                <a:cs typeface="Arial" pitchFamily="34" charset="0"/>
              </a:rPr>
              <a:t>Operating Activities</a:t>
            </a:r>
          </a:p>
        </p:txBody>
      </p:sp>
      <p:sp>
        <p:nvSpPr>
          <p:cNvPr id="27" name="TextBox 79"/>
          <p:cNvSpPr txBox="1">
            <a:spLocks noChangeArrowheads="1"/>
          </p:cNvSpPr>
          <p:nvPr/>
        </p:nvSpPr>
        <p:spPr bwMode="auto">
          <a:xfrm>
            <a:off x="2772508" y="5718180"/>
            <a:ext cx="1737946" cy="307975"/>
          </a:xfrm>
          <a:prstGeom prst="rect">
            <a:avLst/>
          </a:prstGeom>
          <a:noFill/>
          <a:ln w="9525">
            <a:noFill/>
            <a:miter lim="800000"/>
            <a:headEnd/>
            <a:tailEnd/>
          </a:ln>
        </p:spPr>
        <p:txBody>
          <a:bodyPr>
            <a:spAutoFit/>
          </a:bodyPr>
          <a:lstStyle/>
          <a:p>
            <a:pPr fontAlgn="base">
              <a:spcBef>
                <a:spcPct val="0"/>
              </a:spcBef>
              <a:spcAft>
                <a:spcPct val="0"/>
              </a:spcAft>
              <a:defRPr/>
            </a:pPr>
            <a:r>
              <a:rPr lang="en-US" sz="1400" b="1" dirty="0">
                <a:solidFill>
                  <a:srgbClr val="00BDF2"/>
                </a:solidFill>
                <a:cs typeface="Arial" pitchFamily="34" charset="0"/>
              </a:rPr>
              <a:t>Cash Flow</a:t>
            </a:r>
          </a:p>
        </p:txBody>
      </p:sp>
      <p:sp>
        <p:nvSpPr>
          <p:cNvPr id="28" name="TextBox 80"/>
          <p:cNvSpPr txBox="1">
            <a:spLocks noChangeArrowheads="1"/>
          </p:cNvSpPr>
          <p:nvPr/>
        </p:nvSpPr>
        <p:spPr bwMode="auto">
          <a:xfrm>
            <a:off x="2231784" y="3063880"/>
            <a:ext cx="1737946" cy="307975"/>
          </a:xfrm>
          <a:prstGeom prst="rect">
            <a:avLst/>
          </a:prstGeom>
          <a:noFill/>
          <a:ln w="9525">
            <a:noFill/>
            <a:miter lim="800000"/>
            <a:headEnd/>
            <a:tailEnd/>
          </a:ln>
        </p:spPr>
        <p:txBody>
          <a:bodyPr>
            <a:spAutoFit/>
          </a:bodyPr>
          <a:lstStyle/>
          <a:p>
            <a:pPr algn="ctr" fontAlgn="base">
              <a:spcBef>
                <a:spcPct val="0"/>
              </a:spcBef>
              <a:spcAft>
                <a:spcPct val="0"/>
              </a:spcAft>
              <a:defRPr/>
            </a:pPr>
            <a:r>
              <a:rPr lang="en-US" sz="1400" b="1" dirty="0">
                <a:solidFill>
                  <a:srgbClr val="00BDF2"/>
                </a:solidFill>
                <a:cs typeface="Arial" pitchFamily="34" charset="0"/>
              </a:rPr>
              <a:t>Inventory Paid</a:t>
            </a:r>
          </a:p>
        </p:txBody>
      </p:sp>
      <p:sp>
        <p:nvSpPr>
          <p:cNvPr id="29" name="TextBox 81"/>
          <p:cNvSpPr txBox="1">
            <a:spLocks noChangeArrowheads="1"/>
          </p:cNvSpPr>
          <p:nvPr/>
        </p:nvSpPr>
        <p:spPr bwMode="auto">
          <a:xfrm>
            <a:off x="4639410" y="3063880"/>
            <a:ext cx="2570285" cy="307975"/>
          </a:xfrm>
          <a:prstGeom prst="rect">
            <a:avLst/>
          </a:prstGeom>
          <a:noFill/>
          <a:ln w="9525">
            <a:noFill/>
            <a:miter lim="800000"/>
            <a:headEnd/>
            <a:tailEnd/>
          </a:ln>
        </p:spPr>
        <p:txBody>
          <a:bodyPr>
            <a:spAutoFit/>
          </a:bodyPr>
          <a:lstStyle/>
          <a:p>
            <a:pPr algn="ctr" fontAlgn="base">
              <a:spcBef>
                <a:spcPct val="0"/>
              </a:spcBef>
              <a:spcAft>
                <a:spcPct val="0"/>
              </a:spcAft>
              <a:defRPr/>
            </a:pPr>
            <a:r>
              <a:rPr lang="en-US" sz="1400" b="1" dirty="0">
                <a:solidFill>
                  <a:srgbClr val="00BDF2"/>
                </a:solidFill>
                <a:cs typeface="Arial" pitchFamily="34" charset="0"/>
              </a:rPr>
              <a:t>Accounts Receivable Period</a:t>
            </a:r>
          </a:p>
        </p:txBody>
      </p:sp>
      <p:sp>
        <p:nvSpPr>
          <p:cNvPr id="30" name="TextBox 84"/>
          <p:cNvSpPr txBox="1">
            <a:spLocks noChangeArrowheads="1"/>
          </p:cNvSpPr>
          <p:nvPr/>
        </p:nvSpPr>
        <p:spPr bwMode="auto">
          <a:xfrm>
            <a:off x="4372708" y="4086228"/>
            <a:ext cx="2568820" cy="307975"/>
          </a:xfrm>
          <a:prstGeom prst="rect">
            <a:avLst/>
          </a:prstGeom>
          <a:noFill/>
          <a:ln w="9525">
            <a:noFill/>
            <a:miter lim="800000"/>
            <a:headEnd/>
            <a:tailEnd/>
          </a:ln>
        </p:spPr>
        <p:txBody>
          <a:bodyPr>
            <a:spAutoFit/>
          </a:bodyPr>
          <a:lstStyle/>
          <a:p>
            <a:pPr algn="ctr" fontAlgn="base">
              <a:spcBef>
                <a:spcPct val="0"/>
              </a:spcBef>
              <a:spcAft>
                <a:spcPct val="0"/>
              </a:spcAft>
              <a:defRPr/>
            </a:pPr>
            <a:r>
              <a:rPr lang="en-US" sz="1400" b="1" dirty="0">
                <a:solidFill>
                  <a:srgbClr val="CB6015"/>
                </a:solidFill>
                <a:cs typeface="Arial" pitchFamily="34" charset="0"/>
              </a:rPr>
              <a:t>Cash Cycle</a:t>
            </a:r>
          </a:p>
        </p:txBody>
      </p:sp>
      <p:sp>
        <p:nvSpPr>
          <p:cNvPr id="31" name="TextBox 85"/>
          <p:cNvSpPr txBox="1">
            <a:spLocks noChangeArrowheads="1"/>
          </p:cNvSpPr>
          <p:nvPr/>
        </p:nvSpPr>
        <p:spPr bwMode="auto">
          <a:xfrm>
            <a:off x="1512279" y="4086228"/>
            <a:ext cx="2570285" cy="307975"/>
          </a:xfrm>
          <a:prstGeom prst="rect">
            <a:avLst/>
          </a:prstGeom>
          <a:noFill/>
          <a:ln w="9525">
            <a:noFill/>
            <a:miter lim="800000"/>
            <a:headEnd/>
            <a:tailEnd/>
          </a:ln>
        </p:spPr>
        <p:txBody>
          <a:bodyPr>
            <a:spAutoFit/>
          </a:bodyPr>
          <a:lstStyle/>
          <a:p>
            <a:pPr algn="ctr" fontAlgn="base">
              <a:spcBef>
                <a:spcPct val="0"/>
              </a:spcBef>
              <a:spcAft>
                <a:spcPct val="0"/>
              </a:spcAft>
              <a:defRPr/>
            </a:pPr>
            <a:r>
              <a:rPr lang="en-US" sz="1400" b="1" dirty="0">
                <a:solidFill>
                  <a:srgbClr val="00BDF2"/>
                </a:solidFill>
                <a:cs typeface="Arial" pitchFamily="34" charset="0"/>
              </a:rPr>
              <a:t>Accounts Payable Period</a:t>
            </a:r>
          </a:p>
        </p:txBody>
      </p:sp>
      <p:sp>
        <p:nvSpPr>
          <p:cNvPr id="32" name="TextBox 86"/>
          <p:cNvSpPr txBox="1">
            <a:spLocks noChangeArrowheads="1"/>
          </p:cNvSpPr>
          <p:nvPr/>
        </p:nvSpPr>
        <p:spPr bwMode="auto">
          <a:xfrm>
            <a:off x="7951179" y="3335338"/>
            <a:ext cx="1047750" cy="306387"/>
          </a:xfrm>
          <a:prstGeom prst="rect">
            <a:avLst/>
          </a:prstGeom>
          <a:noFill/>
          <a:ln w="9525">
            <a:noFill/>
            <a:miter lim="800000"/>
            <a:headEnd/>
            <a:tailEnd/>
          </a:ln>
        </p:spPr>
        <p:txBody>
          <a:bodyPr>
            <a:spAutoFit/>
          </a:bodyPr>
          <a:lstStyle/>
          <a:p>
            <a:pPr algn="ctr" fontAlgn="base">
              <a:spcBef>
                <a:spcPct val="0"/>
              </a:spcBef>
              <a:spcAft>
                <a:spcPct val="0"/>
              </a:spcAft>
              <a:defRPr/>
            </a:pPr>
            <a:r>
              <a:rPr lang="en-US" sz="1400" b="1" dirty="0">
                <a:solidFill>
                  <a:srgbClr val="00BDF2"/>
                </a:solidFill>
                <a:cs typeface="Arial" pitchFamily="34" charset="0"/>
              </a:rPr>
              <a:t>Time</a:t>
            </a:r>
          </a:p>
        </p:txBody>
      </p:sp>
      <p:sp>
        <p:nvSpPr>
          <p:cNvPr id="33" name="Line Callout 2 32"/>
          <p:cNvSpPr>
            <a:spLocks/>
          </p:cNvSpPr>
          <p:nvPr/>
        </p:nvSpPr>
        <p:spPr bwMode="auto">
          <a:xfrm>
            <a:off x="7297616" y="1412877"/>
            <a:ext cx="1062404" cy="1152525"/>
          </a:xfrm>
          <a:prstGeom prst="borderCallout2">
            <a:avLst>
              <a:gd name="adj1" fmla="val 18750"/>
              <a:gd name="adj2" fmla="val -8333"/>
              <a:gd name="adj3" fmla="val 18750"/>
              <a:gd name="adj4" fmla="val -36509"/>
              <a:gd name="adj5" fmla="val 142264"/>
              <a:gd name="adj6" fmla="val -108398"/>
            </a:avLst>
          </a:prstGeom>
          <a:solidFill>
            <a:srgbClr val="CB6015"/>
          </a:solidFill>
          <a:ln w="19050" algn="ctr">
            <a:solidFill>
              <a:srgbClr val="CB6015"/>
            </a:solidFill>
            <a:round/>
            <a:headEnd type="triangle" w="lg" len="lg"/>
            <a:tailEnd type="oval" w="lg" len="lg"/>
          </a:ln>
        </p:spPr>
        <p:txBody>
          <a:bodyPr lIns="45720" rIns="45720" anchor="ctr"/>
          <a:lstStyle/>
          <a:p>
            <a:pPr algn="ctr" fontAlgn="base">
              <a:spcBef>
                <a:spcPct val="0"/>
              </a:spcBef>
              <a:spcAft>
                <a:spcPct val="0"/>
              </a:spcAft>
              <a:defRPr/>
            </a:pPr>
            <a:r>
              <a:rPr lang="en-US" sz="1400" b="1" dirty="0">
                <a:solidFill>
                  <a:srgbClr val="FFFFFF"/>
                </a:solidFill>
                <a:cs typeface="Arial" pitchFamily="34" charset="0"/>
              </a:rPr>
              <a:t>Decrease DSO</a:t>
            </a:r>
          </a:p>
        </p:txBody>
      </p:sp>
      <p:sp>
        <p:nvSpPr>
          <p:cNvPr id="34" name="Line Callout 2 33"/>
          <p:cNvSpPr>
            <a:spLocks/>
          </p:cNvSpPr>
          <p:nvPr/>
        </p:nvSpPr>
        <p:spPr bwMode="auto">
          <a:xfrm>
            <a:off x="849925" y="5013330"/>
            <a:ext cx="1063869" cy="1152525"/>
          </a:xfrm>
          <a:prstGeom prst="borderCallout2">
            <a:avLst>
              <a:gd name="adj1" fmla="val 15028"/>
              <a:gd name="adj2" fmla="val 107824"/>
              <a:gd name="adj3" fmla="val 14204"/>
              <a:gd name="adj4" fmla="val 142477"/>
              <a:gd name="adj5" fmla="val -52847"/>
              <a:gd name="adj6" fmla="val 178065"/>
            </a:avLst>
          </a:prstGeom>
          <a:solidFill>
            <a:srgbClr val="CB6015"/>
          </a:solidFill>
          <a:ln w="19050" algn="ctr">
            <a:solidFill>
              <a:srgbClr val="CB6015"/>
            </a:solidFill>
            <a:round/>
            <a:headEnd type="triangle" w="lg" len="lg"/>
            <a:tailEnd type="oval" w="lg" len="lg"/>
          </a:ln>
        </p:spPr>
        <p:txBody>
          <a:bodyPr lIns="45720" rIns="45720" anchor="ctr"/>
          <a:lstStyle/>
          <a:p>
            <a:pPr algn="ctr" fontAlgn="base">
              <a:spcBef>
                <a:spcPct val="0"/>
              </a:spcBef>
              <a:spcAft>
                <a:spcPct val="0"/>
              </a:spcAft>
              <a:defRPr/>
            </a:pPr>
            <a:r>
              <a:rPr lang="en-US" sz="1400" b="1" dirty="0">
                <a:solidFill>
                  <a:srgbClr val="FFFFFF"/>
                </a:solidFill>
                <a:cs typeface="Arial" pitchFamily="34" charset="0"/>
              </a:rPr>
              <a:t>Increase DPO</a:t>
            </a:r>
          </a:p>
        </p:txBody>
      </p:sp>
      <p:cxnSp>
        <p:nvCxnSpPr>
          <p:cNvPr id="35" name="Straight Arrow Connector 67"/>
          <p:cNvCxnSpPr>
            <a:cxnSpLocks noChangeShapeType="1"/>
          </p:cNvCxnSpPr>
          <p:nvPr/>
        </p:nvCxnSpPr>
        <p:spPr bwMode="auto">
          <a:xfrm>
            <a:off x="4585189" y="3413125"/>
            <a:ext cx="2313842" cy="1588"/>
          </a:xfrm>
          <a:prstGeom prst="straightConnector1">
            <a:avLst/>
          </a:prstGeom>
          <a:noFill/>
          <a:ln w="19050" algn="ctr">
            <a:solidFill>
              <a:schemeClr val="accent2"/>
            </a:solidFill>
            <a:prstDash val="sysDot"/>
            <a:round/>
            <a:headEnd type="triangle" w="med" len="med"/>
            <a:tailEnd type="triangle" w="med" len="med"/>
          </a:ln>
          <a:extLst>
            <a:ext uri="{909E8E84-426E-40DD-AFC4-6F175D3DCCD1}">
              <a14:hiddenFill xmlns:a14="http://schemas.microsoft.com/office/drawing/2010/main" xmlns="">
                <a:noFill/>
              </a14:hiddenFill>
            </a:ext>
          </a:extLst>
        </p:spPr>
      </p:cxnSp>
      <p:cxnSp>
        <p:nvCxnSpPr>
          <p:cNvPr id="36" name="Straight Arrow Connector 68"/>
          <p:cNvCxnSpPr>
            <a:cxnSpLocks noChangeShapeType="1"/>
          </p:cNvCxnSpPr>
          <p:nvPr/>
        </p:nvCxnSpPr>
        <p:spPr bwMode="auto">
          <a:xfrm>
            <a:off x="3969728" y="3995738"/>
            <a:ext cx="2941026" cy="1587"/>
          </a:xfrm>
          <a:prstGeom prst="straightConnector1">
            <a:avLst/>
          </a:prstGeom>
          <a:noFill/>
          <a:ln w="28575" algn="ctr">
            <a:solidFill>
              <a:srgbClr val="CB6015"/>
            </a:solidFill>
            <a:round/>
            <a:headEnd type="triangle" w="med" len="med"/>
            <a:tailEnd type="triangle" w="med" len="med"/>
          </a:ln>
          <a:extLst>
            <a:ext uri="{909E8E84-426E-40DD-AFC4-6F175D3DCCD1}">
              <a14:hiddenFill xmlns:a14="http://schemas.microsoft.com/office/drawing/2010/main" xmlns="">
                <a:noFill/>
              </a14:hiddenFill>
            </a:ext>
          </a:extLst>
        </p:spPr>
      </p:cxnSp>
      <p:cxnSp>
        <p:nvCxnSpPr>
          <p:cNvPr id="37" name="Straight Arrow Connector 70"/>
          <p:cNvCxnSpPr>
            <a:cxnSpLocks noChangeShapeType="1"/>
          </p:cNvCxnSpPr>
          <p:nvPr/>
        </p:nvCxnSpPr>
        <p:spPr bwMode="auto">
          <a:xfrm>
            <a:off x="1726225" y="4003344"/>
            <a:ext cx="2646485" cy="1588"/>
          </a:xfrm>
          <a:prstGeom prst="straightConnector1">
            <a:avLst/>
          </a:prstGeom>
          <a:noFill/>
          <a:ln w="19050" algn="ctr">
            <a:solidFill>
              <a:schemeClr val="accent2"/>
            </a:solidFill>
            <a:prstDash val="sysDot"/>
            <a:round/>
            <a:headEnd type="triangle" w="med" len="med"/>
            <a:tailEnd type="triangle" w="med" len="med"/>
          </a:ln>
          <a:extLst>
            <a:ext uri="{909E8E84-426E-40DD-AFC4-6F175D3DCCD1}">
              <a14:hiddenFill xmlns:a14="http://schemas.microsoft.com/office/drawing/2010/main" xmlns="">
                <a:noFill/>
              </a14:hiddenFill>
            </a:ext>
          </a:extLst>
        </p:spPr>
      </p:cxnSp>
      <p:cxnSp>
        <p:nvCxnSpPr>
          <p:cNvPr id="38" name="Straight Arrow Connector 68"/>
          <p:cNvCxnSpPr>
            <a:cxnSpLocks noChangeShapeType="1"/>
          </p:cNvCxnSpPr>
          <p:nvPr/>
        </p:nvCxnSpPr>
        <p:spPr bwMode="auto">
          <a:xfrm>
            <a:off x="4372708" y="3996250"/>
            <a:ext cx="2538046" cy="1587"/>
          </a:xfrm>
          <a:prstGeom prst="straightConnector1">
            <a:avLst/>
          </a:prstGeom>
          <a:noFill/>
          <a:ln w="28575" algn="ctr">
            <a:solidFill>
              <a:srgbClr val="CB6015"/>
            </a:solidFill>
            <a:round/>
            <a:headEnd type="triangle" w="med" len="med"/>
            <a:tailEnd type="triangle" w="med" len="med"/>
          </a:ln>
          <a:extLst>
            <a:ext uri="{909E8E84-426E-40DD-AFC4-6F175D3DCCD1}">
              <a14:hiddenFill xmlns:a14="http://schemas.microsoft.com/office/drawing/2010/main" xmlns="">
                <a:noFill/>
              </a14:hiddenFill>
            </a:ext>
          </a:extLst>
        </p:spPr>
      </p:cxnSp>
      <p:sp>
        <p:nvSpPr>
          <p:cNvPr id="40" name="Rectangle 39"/>
          <p:cNvSpPr/>
          <p:nvPr>
            <p:custDataLst>
              <p:tags r:id="rId2"/>
            </p:custDataLst>
          </p:nvPr>
        </p:nvSpPr>
        <p:spPr bwMode="auto">
          <a:xfrm>
            <a:off x="165100" y="6718300"/>
            <a:ext cx="57150" cy="121920"/>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xmlns="">
                <a:solidFill>
                  <a:schemeClr val="folHlink"/>
                </a:solidFill>
              </a14:hiddenFill>
            </a:ext>
            <a:ext uri="{91240B29-F687-4F45-9708-019B960494DF}">
              <a14:hiddenLine xmlns:a14="http://schemas.microsoft.com/office/drawing/2010/main" xmlns="" w="6350" cap="flat" cmpd="sng" algn="ctr">
                <a:solidFill>
                  <a:schemeClr val="tx2"/>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0" tIns="0" rIns="0" bIns="0" numCol="1" rtlCol="0" anchor="t" anchorCtr="0" compatLnSpc="1">
            <a:prstTxWarp prst="textNoShape">
              <a:avLst/>
            </a:prstTxWarp>
          </a:bodyPr>
          <a:lstStyle/>
          <a:p>
            <a:pPr fontAlgn="base">
              <a:spcBef>
                <a:spcPct val="0"/>
              </a:spcBef>
              <a:spcAft>
                <a:spcPct val="0"/>
              </a:spcAft>
            </a:pPr>
            <a:r>
              <a:rPr kumimoji="0" lang="en-GB" sz="800" i="0" u="none" strike="noStrike" cap="none" normalizeH="0" baseline="0" dirty="0" smtClean="0">
                <a:ln>
                  <a:noFill/>
                </a:ln>
                <a:solidFill>
                  <a:srgbClr val="53565A"/>
                </a:solidFill>
                <a:effectLst/>
                <a:latin typeface="Arial" pitchFamily="34" charset="0"/>
                <a:ea typeface="+mj-ea"/>
              </a:rPr>
              <a:t>12</a:t>
            </a:r>
          </a:p>
        </p:txBody>
      </p:sp>
    </p:spTree>
    <p:custDataLst>
      <p:tags r:id="rId1"/>
    </p:custDataLst>
    <p:extLst>
      <p:ext uri="{BB962C8B-B14F-4D97-AF65-F5344CB8AC3E}">
        <p14:creationId xmlns:p14="http://schemas.microsoft.com/office/powerpoint/2010/main" xmlns="" val="954330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3">
                                            <p:bg/>
                                          </p:spTgt>
                                        </p:tgtEl>
                                        <p:attrNameLst>
                                          <p:attrName>style.visibility</p:attrName>
                                        </p:attrNameLst>
                                      </p:cBhvr>
                                      <p:to>
                                        <p:strVal val="visible"/>
                                      </p:to>
                                    </p:set>
                                    <p:animEffect transition="in" filter="fade">
                                      <p:cBhvr>
                                        <p:cTn id="7" dur="1000"/>
                                        <p:tgtEl>
                                          <p:spTgt spid="33">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3">
                                            <p:txEl>
                                              <p:pRg st="0" end="0"/>
                                            </p:txEl>
                                          </p:spTgt>
                                        </p:tgtEl>
                                        <p:attrNameLst>
                                          <p:attrName>style.visibility</p:attrName>
                                        </p:attrNameLst>
                                      </p:cBhvr>
                                      <p:to>
                                        <p:strVal val="visible"/>
                                      </p:to>
                                    </p:set>
                                    <p:animEffect transition="in" filter="fade">
                                      <p:cBhvr>
                                        <p:cTn id="10" dur="1000"/>
                                        <p:tgtEl>
                                          <p:spTgt spid="33">
                                            <p:txEl>
                                              <p:pRg st="0" end="0"/>
                                            </p:txEl>
                                          </p:spTgt>
                                        </p:tgtEl>
                                      </p:cBhvr>
                                    </p:animEffect>
                                  </p:childTnLst>
                                </p:cTn>
                              </p:par>
                            </p:childTnLst>
                          </p:cTn>
                        </p:par>
                        <p:par>
                          <p:cTn id="11" fill="hold">
                            <p:stCondLst>
                              <p:cond delay="1000"/>
                            </p:stCondLst>
                            <p:childTnLst>
                              <p:par>
                                <p:cTn id="12" presetID="10" presetClass="exit" presetSubtype="0" fill="hold" nodeType="afterEffect">
                                  <p:stCondLst>
                                    <p:cond delay="0"/>
                                  </p:stCondLst>
                                  <p:childTnLst>
                                    <p:animEffect transition="out" filter="fade">
                                      <p:cBhvr>
                                        <p:cTn id="13" dur="500"/>
                                        <p:tgtEl>
                                          <p:spTgt spid="19"/>
                                        </p:tgtEl>
                                      </p:cBhvr>
                                    </p:animEffect>
                                    <p:set>
                                      <p:cBhvr>
                                        <p:cTn id="14" dur="1" fill="hold">
                                          <p:stCondLst>
                                            <p:cond delay="499"/>
                                          </p:stCondLst>
                                        </p:cTn>
                                        <p:tgtEl>
                                          <p:spTgt spid="19"/>
                                        </p:tgtEl>
                                        <p:attrNameLst>
                                          <p:attrName>style.visibility</p:attrName>
                                        </p:attrNameLst>
                                      </p:cBhvr>
                                      <p:to>
                                        <p:strVal val="hidden"/>
                                      </p:to>
                                    </p:set>
                                  </p:childTnLst>
                                </p:cTn>
                              </p:par>
                              <p:par>
                                <p:cTn id="15" presetID="10" presetClass="entr" presetSubtype="0" fill="hold" nodeType="with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fade">
                                      <p:cBhvr>
                                        <p:cTn id="17" dur="500"/>
                                        <p:tgtEl>
                                          <p:spTgt spid="35"/>
                                        </p:tgtEl>
                                      </p:cBhvr>
                                    </p:animEffect>
                                  </p:childTnLst>
                                </p:cTn>
                              </p:par>
                              <p:par>
                                <p:cTn id="18" presetID="10" presetClass="exit" presetSubtype="0" fill="hold" nodeType="withEffect">
                                  <p:stCondLst>
                                    <p:cond delay="0"/>
                                  </p:stCondLst>
                                  <p:childTnLst>
                                    <p:animEffect transition="out" filter="fade">
                                      <p:cBhvr>
                                        <p:cTn id="19" dur="500"/>
                                        <p:tgtEl>
                                          <p:spTgt spid="20"/>
                                        </p:tgtEl>
                                      </p:cBhvr>
                                    </p:animEffect>
                                    <p:set>
                                      <p:cBhvr>
                                        <p:cTn id="20" dur="1" fill="hold">
                                          <p:stCondLst>
                                            <p:cond delay="499"/>
                                          </p:stCondLst>
                                        </p:cTn>
                                        <p:tgtEl>
                                          <p:spTgt spid="20"/>
                                        </p:tgtEl>
                                        <p:attrNameLst>
                                          <p:attrName>style.visibility</p:attrName>
                                        </p:attrNameLst>
                                      </p:cBhvr>
                                      <p:to>
                                        <p:strVal val="hidden"/>
                                      </p:to>
                                    </p:set>
                                  </p:childTnLst>
                                </p:cTn>
                              </p:par>
                              <p:par>
                                <p:cTn id="21" presetID="10" presetClass="entr" presetSubtype="0" fill="hold" nodeType="withEffect">
                                  <p:stCondLst>
                                    <p:cond delay="0"/>
                                  </p:stCondLst>
                                  <p:childTnLst>
                                    <p:set>
                                      <p:cBhvr>
                                        <p:cTn id="22" dur="1" fill="hold">
                                          <p:stCondLst>
                                            <p:cond delay="0"/>
                                          </p:stCondLst>
                                        </p:cTn>
                                        <p:tgtEl>
                                          <p:spTgt spid="36"/>
                                        </p:tgtEl>
                                        <p:attrNameLst>
                                          <p:attrName>style.visibility</p:attrName>
                                        </p:attrNameLst>
                                      </p:cBhvr>
                                      <p:to>
                                        <p:strVal val="visible"/>
                                      </p:to>
                                    </p:set>
                                    <p:animEffect transition="in" filter="fade">
                                      <p:cBhvr>
                                        <p:cTn id="23" dur="500"/>
                                        <p:tgtEl>
                                          <p:spTgt spid="36"/>
                                        </p:tgtEl>
                                      </p:cBhvr>
                                    </p:animEffect>
                                  </p:childTnLst>
                                </p:cTn>
                              </p:par>
                              <p:par>
                                <p:cTn id="24" presetID="35" presetClass="path" presetSubtype="0" accel="50000" decel="50000" fill="hold" nodeType="withEffect">
                                  <p:stCondLst>
                                    <p:cond delay="0"/>
                                  </p:stCondLst>
                                  <p:childTnLst>
                                    <p:animMotion origin="layout" path="M 2.34465E-6 4.92137E-6 L -0.05606 4.92137E-6 " pathEditMode="relative" rAng="0" ptsTypes="AA">
                                      <p:cBhvr>
                                        <p:cTn id="25" dur="2000" fill="hold"/>
                                        <p:tgtEl>
                                          <p:spTgt spid="24"/>
                                        </p:tgtEl>
                                        <p:attrNameLst>
                                          <p:attrName>ppt_x</p:attrName>
                                          <p:attrName>ppt_y</p:attrName>
                                        </p:attrNameLst>
                                      </p:cBhvr>
                                      <p:rCtr x="-2803" y="0"/>
                                    </p:animMotion>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34">
                                            <p:bg/>
                                          </p:spTgt>
                                        </p:tgtEl>
                                        <p:attrNameLst>
                                          <p:attrName>style.visibility</p:attrName>
                                        </p:attrNameLst>
                                      </p:cBhvr>
                                      <p:to>
                                        <p:strVal val="visible"/>
                                      </p:to>
                                    </p:set>
                                    <p:animEffect transition="in" filter="fade">
                                      <p:cBhvr>
                                        <p:cTn id="30" dur="1000"/>
                                        <p:tgtEl>
                                          <p:spTgt spid="34">
                                            <p:bg/>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4">
                                            <p:txEl>
                                              <p:pRg st="0" end="0"/>
                                            </p:txEl>
                                          </p:spTgt>
                                        </p:tgtEl>
                                        <p:attrNameLst>
                                          <p:attrName>style.visibility</p:attrName>
                                        </p:attrNameLst>
                                      </p:cBhvr>
                                      <p:to>
                                        <p:strVal val="visible"/>
                                      </p:to>
                                    </p:set>
                                    <p:animEffect transition="in" filter="fade">
                                      <p:cBhvr>
                                        <p:cTn id="33" dur="1000"/>
                                        <p:tgtEl>
                                          <p:spTgt spid="34">
                                            <p:txEl>
                                              <p:pRg st="0" end="0"/>
                                            </p:txEl>
                                          </p:spTgt>
                                        </p:tgtEl>
                                      </p:cBhvr>
                                    </p:animEffect>
                                  </p:childTnLst>
                                </p:cTn>
                              </p:par>
                            </p:childTnLst>
                          </p:cTn>
                        </p:par>
                        <p:par>
                          <p:cTn id="34" fill="hold">
                            <p:stCondLst>
                              <p:cond delay="1000"/>
                            </p:stCondLst>
                            <p:childTnLst>
                              <p:par>
                                <p:cTn id="35" presetID="10" presetClass="exit" presetSubtype="0" fill="hold" nodeType="afterEffect">
                                  <p:stCondLst>
                                    <p:cond delay="0"/>
                                  </p:stCondLst>
                                  <p:childTnLst>
                                    <p:animEffect transition="out" filter="fade">
                                      <p:cBhvr>
                                        <p:cTn id="36" dur="500"/>
                                        <p:tgtEl>
                                          <p:spTgt spid="21"/>
                                        </p:tgtEl>
                                      </p:cBhvr>
                                    </p:animEffect>
                                    <p:set>
                                      <p:cBhvr>
                                        <p:cTn id="37" dur="1" fill="hold">
                                          <p:stCondLst>
                                            <p:cond delay="499"/>
                                          </p:stCondLst>
                                        </p:cTn>
                                        <p:tgtEl>
                                          <p:spTgt spid="21"/>
                                        </p:tgtEl>
                                        <p:attrNameLst>
                                          <p:attrName>style.visibility</p:attrName>
                                        </p:attrNameLst>
                                      </p:cBhvr>
                                      <p:to>
                                        <p:strVal val="hidden"/>
                                      </p:to>
                                    </p:set>
                                  </p:childTnLst>
                                </p:cTn>
                              </p:par>
                              <p:par>
                                <p:cTn id="38" presetID="10" presetClass="entr" presetSubtype="0" fill="hold" nodeType="withEffect">
                                  <p:stCondLst>
                                    <p:cond delay="0"/>
                                  </p:stCondLst>
                                  <p:childTnLst>
                                    <p:set>
                                      <p:cBhvr>
                                        <p:cTn id="39" dur="1" fill="hold">
                                          <p:stCondLst>
                                            <p:cond delay="0"/>
                                          </p:stCondLst>
                                        </p:cTn>
                                        <p:tgtEl>
                                          <p:spTgt spid="37"/>
                                        </p:tgtEl>
                                        <p:attrNameLst>
                                          <p:attrName>style.visibility</p:attrName>
                                        </p:attrNameLst>
                                      </p:cBhvr>
                                      <p:to>
                                        <p:strVal val="visible"/>
                                      </p:to>
                                    </p:set>
                                    <p:animEffect transition="in" filter="fade">
                                      <p:cBhvr>
                                        <p:cTn id="40" dur="500"/>
                                        <p:tgtEl>
                                          <p:spTgt spid="37"/>
                                        </p:tgtEl>
                                      </p:cBhvr>
                                    </p:animEffect>
                                  </p:childTnLst>
                                </p:cTn>
                              </p:par>
                              <p:par>
                                <p:cTn id="41" presetID="10" presetClass="exit" presetSubtype="0" fill="hold" nodeType="withEffect">
                                  <p:stCondLst>
                                    <p:cond delay="0"/>
                                  </p:stCondLst>
                                  <p:childTnLst>
                                    <p:animEffect transition="out" filter="fade">
                                      <p:cBhvr>
                                        <p:cTn id="42" dur="500"/>
                                        <p:tgtEl>
                                          <p:spTgt spid="36"/>
                                        </p:tgtEl>
                                      </p:cBhvr>
                                    </p:animEffect>
                                    <p:set>
                                      <p:cBhvr>
                                        <p:cTn id="43" dur="1" fill="hold">
                                          <p:stCondLst>
                                            <p:cond delay="499"/>
                                          </p:stCondLst>
                                        </p:cTn>
                                        <p:tgtEl>
                                          <p:spTgt spid="36"/>
                                        </p:tgtEl>
                                        <p:attrNameLst>
                                          <p:attrName>style.visibility</p:attrName>
                                        </p:attrNameLst>
                                      </p:cBhvr>
                                      <p:to>
                                        <p:strVal val="hidden"/>
                                      </p:to>
                                    </p:set>
                                  </p:childTnLst>
                                </p:cTn>
                              </p:par>
                              <p:par>
                                <p:cTn id="44" presetID="10" presetClass="entr" presetSubtype="0" fill="hold" nodeType="withEffect">
                                  <p:stCondLst>
                                    <p:cond delay="0"/>
                                  </p:stCondLst>
                                  <p:childTnLst>
                                    <p:set>
                                      <p:cBhvr>
                                        <p:cTn id="45" dur="1" fill="hold">
                                          <p:stCondLst>
                                            <p:cond delay="0"/>
                                          </p:stCondLst>
                                        </p:cTn>
                                        <p:tgtEl>
                                          <p:spTgt spid="38"/>
                                        </p:tgtEl>
                                        <p:attrNameLst>
                                          <p:attrName>style.visibility</p:attrName>
                                        </p:attrNameLst>
                                      </p:cBhvr>
                                      <p:to>
                                        <p:strVal val="visible"/>
                                      </p:to>
                                    </p:set>
                                    <p:animEffect transition="in" filter="fade">
                                      <p:cBhvr>
                                        <p:cTn id="46" dur="500"/>
                                        <p:tgtEl>
                                          <p:spTgt spid="38"/>
                                        </p:tgtEl>
                                      </p:cBhvr>
                                    </p:animEffect>
                                  </p:childTnLst>
                                </p:cTn>
                              </p:par>
                              <p:par>
                                <p:cTn id="47" presetID="10" presetClass="entr" presetSubtype="0" fill="hold" nodeType="withEffect">
                                  <p:stCondLst>
                                    <p:cond delay="0"/>
                                  </p:stCondLst>
                                  <p:childTnLst>
                                    <p:set>
                                      <p:cBhvr>
                                        <p:cTn id="48" dur="1" fill="hold">
                                          <p:stCondLst>
                                            <p:cond delay="0"/>
                                          </p:stCondLst>
                                        </p:cTn>
                                        <p:tgtEl>
                                          <p:spTgt spid="38"/>
                                        </p:tgtEl>
                                        <p:attrNameLst>
                                          <p:attrName>style.visibility</p:attrName>
                                        </p:attrNameLst>
                                      </p:cBhvr>
                                      <p:to>
                                        <p:strVal val="visible"/>
                                      </p:to>
                                    </p:set>
                                    <p:animEffect transition="in" filter="fade">
                                      <p:cBhvr>
                                        <p:cTn id="49" dur="500"/>
                                        <p:tgtEl>
                                          <p:spTgt spid="38"/>
                                        </p:tgtEl>
                                      </p:cBhvr>
                                    </p:animEffect>
                                  </p:childTnLst>
                                </p:cTn>
                              </p:par>
                              <p:par>
                                <p:cTn id="50" presetID="63" presetClass="path" presetSubtype="0" accel="50000" decel="50000" fill="hold" nodeType="withEffect">
                                  <p:stCondLst>
                                    <p:cond delay="0"/>
                                  </p:stCondLst>
                                  <p:childTnLst>
                                    <p:animMotion origin="layout" path="M 0 2.96296E-6 L 0.04696 2.96296E-6 " pathEditMode="relative" rAng="0" ptsTypes="AA">
                                      <p:cBhvr>
                                        <p:cTn id="51" dur="2000" fill="hold"/>
                                        <p:tgtEl>
                                          <p:spTgt spid="25"/>
                                        </p:tgtEl>
                                        <p:attrNameLst>
                                          <p:attrName>ppt_x</p:attrName>
                                          <p:attrName>ppt_y</p:attrName>
                                        </p:attrNameLst>
                                      </p:cBhvr>
                                      <p:rCtr x="2340"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build="allAtOnce" animBg="1"/>
      <p:bldP spid="34" grpId="0" build="allAtOnce"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1200" dirty="0" smtClean="0">
                <a:cs typeface="Arial" pitchFamily="34" charset="0"/>
              </a:rPr>
              <a:t>A/R </a:t>
            </a:r>
            <a:r>
              <a:rPr lang="en-US" kern="1200" dirty="0">
                <a:cs typeface="Arial" pitchFamily="34" charset="0"/>
              </a:rPr>
              <a:t>Financing (Seller Centric)</a:t>
            </a:r>
            <a:endParaRPr lang="en-US" dirty="0"/>
          </a:p>
        </p:txBody>
      </p:sp>
      <p:sp>
        <p:nvSpPr>
          <p:cNvPr id="16" name="TextBox 15"/>
          <p:cNvSpPr txBox="1"/>
          <p:nvPr/>
        </p:nvSpPr>
        <p:spPr>
          <a:xfrm>
            <a:off x="7770631" y="-5207"/>
            <a:ext cx="1371599" cy="492443"/>
          </a:xfrm>
          <a:prstGeom prst="rect">
            <a:avLst/>
          </a:prstGeom>
          <a:noFill/>
          <a:ln>
            <a:noFill/>
          </a:ln>
        </p:spPr>
        <p:txBody>
          <a:bodyPr wrap="square">
            <a:spAutoFit/>
          </a:bodyPr>
          <a:lstStyle/>
          <a:p>
            <a:pPr algn="r" fontAlgn="base">
              <a:spcBef>
                <a:spcPct val="0"/>
              </a:spcBef>
              <a:spcAft>
                <a:spcPct val="0"/>
              </a:spcAft>
              <a:defRPr/>
            </a:pPr>
            <a:r>
              <a:rPr lang="en-US" sz="1300" i="1" dirty="0">
                <a:solidFill>
                  <a:srgbClr val="FFFFFF">
                    <a:lumMod val="65000"/>
                  </a:srgbClr>
                </a:solidFill>
                <a:cs typeface="Arial" pitchFamily="34" charset="0"/>
              </a:rPr>
              <a:t>For Illustration Only </a:t>
            </a:r>
          </a:p>
        </p:txBody>
      </p:sp>
      <p:grpSp>
        <p:nvGrpSpPr>
          <p:cNvPr id="19" name="Group 18"/>
          <p:cNvGrpSpPr/>
          <p:nvPr/>
        </p:nvGrpSpPr>
        <p:grpSpPr>
          <a:xfrm>
            <a:off x="140400" y="668883"/>
            <a:ext cx="8863197" cy="391746"/>
            <a:chOff x="140400" y="668883"/>
            <a:chExt cx="8863197" cy="391746"/>
          </a:xfrm>
        </p:grpSpPr>
        <p:sp>
          <p:nvSpPr>
            <p:cNvPr id="17" name="MessageBox"/>
            <p:cNvSpPr/>
            <p:nvPr>
              <p:custDataLst>
                <p:tags r:id="rId3"/>
              </p:custDataLst>
            </p:nvPr>
          </p:nvSpPr>
          <p:spPr bwMode="auto">
            <a:xfrm>
              <a:off x="140400" y="668883"/>
              <a:ext cx="8863197" cy="215444"/>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xmlns="">
                  <a:solidFill>
                    <a:schemeClr val="folHlink"/>
                  </a:solidFill>
                </a14:hiddenFill>
              </a:ext>
              <a:ext uri="{91240B29-F687-4F45-9708-019B960494DF}">
                <a14:hiddenLine xmlns:a14="http://schemas.microsoft.com/office/drawing/2010/main" xmlns="" w="6350" cap="flat" cmpd="sng" algn="ctr">
                  <a:solidFill>
                    <a:schemeClr val="tx2"/>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rtlCol="0" anchor="ctr" anchorCtr="0" compatLnSpc="1">
              <a:prstTxWarp prst="textNoShape">
                <a:avLst/>
              </a:prstTxWarp>
              <a:spAutoFit/>
            </a:bodyPr>
            <a:lstStyle/>
            <a:p>
              <a:pPr fontAlgn="base">
                <a:spcBef>
                  <a:spcPct val="0"/>
                </a:spcBef>
                <a:spcAft>
                  <a:spcPct val="0"/>
                </a:spcAft>
              </a:pPr>
              <a:r>
                <a:rPr lang="en-US" sz="1400" dirty="0" smtClean="0">
                  <a:solidFill>
                    <a:srgbClr val="00BDF2"/>
                  </a:solidFill>
                  <a:ea typeface="+mj-ea"/>
                </a:rPr>
                <a:t>BBB Corp</a:t>
              </a:r>
              <a:r>
                <a:rPr lang="en-US" sz="1400" dirty="0">
                  <a:solidFill>
                    <a:srgbClr val="00BDF2"/>
                  </a:solidFill>
                  <a:ea typeface="+mj-ea"/>
                </a:rPr>
                <a:t>. can enhance working capital by utilizing A/R financing solution</a:t>
              </a:r>
            </a:p>
          </p:txBody>
        </p:sp>
        <p:cxnSp>
          <p:nvCxnSpPr>
            <p:cNvPr id="18" name="MessageLine"/>
            <p:cNvCxnSpPr/>
            <p:nvPr/>
          </p:nvCxnSpPr>
          <p:spPr bwMode="auto">
            <a:xfrm>
              <a:off x="140400" y="1060629"/>
              <a:ext cx="8863197" cy="0"/>
            </a:xfrm>
            <a:prstGeom prst="line">
              <a:avLst/>
            </a:prstGeom>
            <a:solidFill>
              <a:schemeClr val="folHlink"/>
            </a:solidFill>
            <a:ln w="6350" cap="flat" cmpd="sng" algn="ctr">
              <a:solidFill>
                <a:srgbClr val="97999B"/>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grpSp>
      <p:graphicFrame>
        <p:nvGraphicFramePr>
          <p:cNvPr id="21" name="Table 20"/>
          <p:cNvGraphicFramePr>
            <a:graphicFrameLocks noGrp="1"/>
          </p:cNvGraphicFramePr>
          <p:nvPr>
            <p:extLst>
              <p:ext uri="{D42A27DB-BD31-4B8C-83A1-F6EECF244321}">
                <p14:modId xmlns:p14="http://schemas.microsoft.com/office/powerpoint/2010/main" xmlns="" val="3249819722"/>
              </p:ext>
            </p:extLst>
          </p:nvPr>
        </p:nvGraphicFramePr>
        <p:xfrm>
          <a:off x="341435" y="4133855"/>
          <a:ext cx="4254011" cy="2196237"/>
        </p:xfrm>
        <a:graphic>
          <a:graphicData uri="http://schemas.openxmlformats.org/drawingml/2006/table">
            <a:tbl>
              <a:tblPr>
                <a:tableStyleId>{C083E6E3-FA7D-4D7B-A595-EF9225AFEA82}</a:tableStyleId>
              </a:tblPr>
              <a:tblGrid>
                <a:gridCol w="1063869"/>
                <a:gridCol w="1195754"/>
                <a:gridCol w="1197219"/>
                <a:gridCol w="797169"/>
              </a:tblGrid>
              <a:tr h="679196">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u="none" strike="noStrike" cap="none" normalizeH="0" baseline="0" dirty="0" smtClean="0">
                          <a:ln>
                            <a:noFill/>
                          </a:ln>
                          <a:solidFill>
                            <a:schemeClr val="bg1"/>
                          </a:solidFill>
                          <a:effectLst/>
                        </a:rPr>
                        <a:t> </a:t>
                      </a:r>
                      <a:endParaRPr kumimoji="0" lang="en-US" sz="1200" b="1" i="0" u="none" strike="noStrike" cap="none" normalizeH="0" baseline="0" dirty="0" smtClean="0">
                        <a:ln>
                          <a:noFill/>
                        </a:ln>
                        <a:solidFill>
                          <a:schemeClr val="bg1"/>
                        </a:solidFill>
                        <a:effectLst/>
                        <a:latin typeface="Arial" charset="0"/>
                        <a:cs typeface="Arial" charset="0"/>
                      </a:endParaRPr>
                    </a:p>
                  </a:txBody>
                  <a:tcPr marL="8792" marR="8792" marT="9521" marB="0" anchor="ctr" horzOverflow="overflow">
                    <a:solidFill>
                      <a:schemeClr val="accent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u="none" strike="noStrike" cap="none" normalizeH="0" baseline="0" dirty="0" smtClean="0">
                          <a:ln>
                            <a:noFill/>
                          </a:ln>
                          <a:solidFill>
                            <a:schemeClr val="bg1"/>
                          </a:solidFill>
                          <a:effectLst/>
                        </a:rPr>
                        <a:t>Straight </a:t>
                      </a:r>
                      <a:br>
                        <a:rPr kumimoji="0" lang="en-US" sz="1200" b="1" u="none" strike="noStrike" cap="none" normalizeH="0" baseline="0" dirty="0" smtClean="0">
                          <a:ln>
                            <a:noFill/>
                          </a:ln>
                          <a:solidFill>
                            <a:schemeClr val="bg1"/>
                          </a:solidFill>
                          <a:effectLst/>
                        </a:rPr>
                      </a:br>
                      <a:r>
                        <a:rPr kumimoji="0" lang="en-US" sz="1200" b="1" u="none" strike="noStrike" cap="none" normalizeH="0" baseline="0" dirty="0" smtClean="0">
                          <a:ln>
                            <a:noFill/>
                          </a:ln>
                          <a:solidFill>
                            <a:schemeClr val="bg1"/>
                          </a:solidFill>
                          <a:effectLst/>
                        </a:rPr>
                        <a:t>Bank Debt </a:t>
                      </a:r>
                      <a:br>
                        <a:rPr kumimoji="0" lang="en-US" sz="1200" b="1" u="none" strike="noStrike" cap="none" normalizeH="0" baseline="0" dirty="0" smtClean="0">
                          <a:ln>
                            <a:noFill/>
                          </a:ln>
                          <a:solidFill>
                            <a:schemeClr val="bg1"/>
                          </a:solidFill>
                          <a:effectLst/>
                        </a:rPr>
                      </a:br>
                      <a:r>
                        <a:rPr kumimoji="0" lang="en-US" sz="1200" b="1" u="none" strike="noStrike" cap="none" normalizeH="0" baseline="0" dirty="0" smtClean="0">
                          <a:ln>
                            <a:noFill/>
                          </a:ln>
                          <a:solidFill>
                            <a:schemeClr val="bg1"/>
                          </a:solidFill>
                          <a:effectLst/>
                        </a:rPr>
                        <a:t>@ BBB’s Credit</a:t>
                      </a:r>
                      <a:endParaRPr kumimoji="0" lang="en-US" sz="1200" b="1" i="0" u="none" strike="noStrike" cap="none" normalizeH="0" baseline="0" dirty="0" smtClean="0">
                        <a:ln>
                          <a:noFill/>
                        </a:ln>
                        <a:solidFill>
                          <a:schemeClr val="bg1"/>
                        </a:solidFill>
                        <a:effectLst/>
                        <a:latin typeface="Arial" charset="0"/>
                        <a:cs typeface="Arial" charset="0"/>
                      </a:endParaRPr>
                    </a:p>
                  </a:txBody>
                  <a:tcPr marL="8792" marR="8792" marT="9521" marB="0" anchor="ctr" horzOverflow="overflow">
                    <a:solidFill>
                      <a:schemeClr val="accent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u="none" strike="noStrike" cap="none" normalizeH="0" baseline="0" dirty="0" smtClean="0">
                          <a:ln>
                            <a:noFill/>
                          </a:ln>
                          <a:solidFill>
                            <a:schemeClr val="bg1"/>
                          </a:solidFill>
                          <a:effectLst/>
                        </a:rPr>
                        <a:t>A/R </a:t>
                      </a:r>
                      <a:br>
                        <a:rPr kumimoji="0" lang="en-US" sz="1200" b="1" u="none" strike="noStrike" cap="none" normalizeH="0" baseline="0" dirty="0" smtClean="0">
                          <a:ln>
                            <a:noFill/>
                          </a:ln>
                          <a:solidFill>
                            <a:schemeClr val="bg1"/>
                          </a:solidFill>
                          <a:effectLst/>
                        </a:rPr>
                      </a:br>
                      <a:r>
                        <a:rPr kumimoji="0" lang="en-US" sz="1200" b="1" u="none" strike="noStrike" cap="none" normalizeH="0" baseline="0" dirty="0" smtClean="0">
                          <a:ln>
                            <a:noFill/>
                          </a:ln>
                          <a:solidFill>
                            <a:schemeClr val="bg1"/>
                          </a:solidFill>
                          <a:effectLst/>
                        </a:rPr>
                        <a:t>Financing </a:t>
                      </a:r>
                      <a:br>
                        <a:rPr kumimoji="0" lang="en-US" sz="1200" b="1" u="none" strike="noStrike" cap="none" normalizeH="0" baseline="0" dirty="0" smtClean="0">
                          <a:ln>
                            <a:noFill/>
                          </a:ln>
                          <a:solidFill>
                            <a:schemeClr val="bg1"/>
                          </a:solidFill>
                          <a:effectLst/>
                        </a:rPr>
                      </a:br>
                      <a:r>
                        <a:rPr kumimoji="0" lang="en-US" sz="1200" b="1" u="none" strike="noStrike" cap="none" normalizeH="0" baseline="0" dirty="0" smtClean="0">
                          <a:ln>
                            <a:noFill/>
                          </a:ln>
                          <a:solidFill>
                            <a:schemeClr val="bg1"/>
                          </a:solidFill>
                          <a:effectLst/>
                        </a:rPr>
                        <a:t>@ DDD‘S Credit</a:t>
                      </a:r>
                      <a:endParaRPr kumimoji="0" lang="en-US" sz="1200" b="1" i="0" u="none" strike="noStrike" cap="none" normalizeH="0" baseline="0" dirty="0" smtClean="0">
                        <a:ln>
                          <a:noFill/>
                        </a:ln>
                        <a:solidFill>
                          <a:schemeClr val="bg1"/>
                        </a:solidFill>
                        <a:effectLst/>
                        <a:latin typeface="Arial" charset="0"/>
                        <a:cs typeface="Arial" charset="0"/>
                      </a:endParaRPr>
                    </a:p>
                  </a:txBody>
                  <a:tcPr marL="8792" marR="8792" marT="9521" marB="0" anchor="ctr" horzOverflow="overflow">
                    <a:solidFill>
                      <a:schemeClr val="accent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u="none" strike="noStrike" cap="none" normalizeH="0" baseline="0" dirty="0" smtClean="0">
                          <a:ln>
                            <a:noFill/>
                          </a:ln>
                          <a:solidFill>
                            <a:schemeClr val="accent5"/>
                          </a:solidFill>
                          <a:effectLst/>
                        </a:rPr>
                        <a:t>Difference</a:t>
                      </a:r>
                      <a:br>
                        <a:rPr kumimoji="0" lang="en-US" sz="1200" b="1" u="none" strike="noStrike" cap="none" normalizeH="0" baseline="0" dirty="0" smtClean="0">
                          <a:ln>
                            <a:noFill/>
                          </a:ln>
                          <a:solidFill>
                            <a:schemeClr val="accent5"/>
                          </a:solidFill>
                          <a:effectLst/>
                        </a:rPr>
                      </a:br>
                      <a:r>
                        <a:rPr kumimoji="0" lang="en-US" sz="1200" b="1" u="none" strike="noStrike" cap="none" normalizeH="0" baseline="0" dirty="0" smtClean="0">
                          <a:ln>
                            <a:noFill/>
                          </a:ln>
                          <a:solidFill>
                            <a:schemeClr val="accent5"/>
                          </a:solidFill>
                          <a:effectLst/>
                        </a:rPr>
                        <a:t>(Arbitrage)</a:t>
                      </a:r>
                      <a:endParaRPr kumimoji="0" lang="en-US" sz="1200" b="1" i="0" u="none" strike="noStrike" cap="none" normalizeH="0" baseline="0" dirty="0" smtClean="0">
                        <a:ln>
                          <a:noFill/>
                        </a:ln>
                        <a:solidFill>
                          <a:schemeClr val="accent5"/>
                        </a:solidFill>
                        <a:effectLst/>
                        <a:latin typeface="Arial" charset="0"/>
                        <a:cs typeface="Arial" charset="0"/>
                      </a:endParaRPr>
                    </a:p>
                  </a:txBody>
                  <a:tcPr marL="8792" marR="8792" marT="9521" marB="0" anchor="ctr" horzOverflow="overflow">
                    <a:solidFill>
                      <a:schemeClr val="accent2">
                        <a:lumMod val="40000"/>
                        <a:lumOff val="60000"/>
                      </a:schemeClr>
                    </a:solidFill>
                  </a:tcPr>
                </a:tc>
              </a:tr>
              <a:tr h="2554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1" u="none" strike="noStrike" cap="none" normalizeH="0" baseline="0" dirty="0" smtClean="0">
                          <a:ln>
                            <a:noFill/>
                          </a:ln>
                          <a:effectLst/>
                        </a:rPr>
                        <a:t>Credit Rating</a:t>
                      </a:r>
                      <a:endParaRPr kumimoji="0" lang="en-US" sz="1200" b="1" i="0" u="none" strike="noStrike" cap="none" normalizeH="0" baseline="0" dirty="0" smtClean="0">
                        <a:ln>
                          <a:noFill/>
                        </a:ln>
                        <a:solidFill>
                          <a:srgbClr val="000000"/>
                        </a:solidFill>
                        <a:effectLst/>
                        <a:latin typeface="Arial" charset="0"/>
                        <a:cs typeface="Arial" charset="0"/>
                      </a:endParaRPr>
                    </a:p>
                  </a:txBody>
                  <a:tcPr marL="8792" marR="8792" marT="9521" marB="0" anchor="ctr" horzOverflow="overflow"/>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u="none" strike="noStrike" cap="none" normalizeH="0" baseline="0" dirty="0" smtClean="0">
                          <a:ln>
                            <a:noFill/>
                          </a:ln>
                          <a:effectLst/>
                        </a:rPr>
                        <a:t>Ba1</a:t>
                      </a:r>
                      <a:endParaRPr kumimoji="0" lang="en-US" sz="1200" b="0" i="0" u="none" strike="noStrike" cap="none" normalizeH="0" baseline="0" dirty="0" smtClean="0">
                        <a:ln>
                          <a:noFill/>
                        </a:ln>
                        <a:solidFill>
                          <a:srgbClr val="000000"/>
                        </a:solidFill>
                        <a:effectLst/>
                        <a:latin typeface="Arial" charset="0"/>
                        <a:cs typeface="Arial" charset="0"/>
                      </a:endParaRPr>
                    </a:p>
                  </a:txBody>
                  <a:tcPr marL="8792" marR="8792" marT="9521" marB="0" anchor="ctr" horzOverflow="overflow">
                    <a:solidFill>
                      <a:schemeClr val="accent4">
                        <a:lumMod val="60000"/>
                        <a:lumOff val="4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u="none" strike="noStrike" cap="none" normalizeH="0" baseline="0" dirty="0" smtClean="0">
                          <a:ln>
                            <a:noFill/>
                          </a:ln>
                          <a:effectLst/>
                        </a:rPr>
                        <a:t> Aaa</a:t>
                      </a:r>
                      <a:r>
                        <a:rPr kumimoji="0" lang="en-US" sz="1200" u="none" strike="noStrike" cap="none" normalizeH="0" baseline="30000" dirty="0" smtClean="0">
                          <a:ln>
                            <a:noFill/>
                          </a:ln>
                          <a:effectLst/>
                        </a:rPr>
                        <a:t>1)</a:t>
                      </a:r>
                      <a:endParaRPr kumimoji="0" lang="en-US" sz="1200" b="0" i="0" u="none" strike="noStrike" cap="none" normalizeH="0" baseline="30000" dirty="0" smtClean="0">
                        <a:ln>
                          <a:noFill/>
                        </a:ln>
                        <a:solidFill>
                          <a:srgbClr val="000000"/>
                        </a:solidFill>
                        <a:effectLst/>
                        <a:latin typeface="Arial" charset="0"/>
                        <a:cs typeface="Arial" charset="0"/>
                      </a:endParaRPr>
                    </a:p>
                  </a:txBody>
                  <a:tcPr marL="8792" marR="8792" marT="9521" marB="0" anchor="ctr" horzOverflow="overflow">
                    <a:solidFill>
                      <a:schemeClr val="accent4">
                        <a:lumMod val="60000"/>
                        <a:lumOff val="40000"/>
                      </a:schemeClr>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u="none" strike="noStrike" cap="none" normalizeH="0" baseline="0" dirty="0" smtClean="0">
                          <a:ln>
                            <a:noFill/>
                          </a:ln>
                          <a:effectLst/>
                        </a:rPr>
                        <a:t> </a:t>
                      </a:r>
                      <a:endParaRPr kumimoji="0" lang="en-US" sz="1200" b="0" i="0" u="none" strike="noStrike" cap="none" normalizeH="0" baseline="0" dirty="0" smtClean="0">
                        <a:ln>
                          <a:noFill/>
                        </a:ln>
                        <a:solidFill>
                          <a:srgbClr val="000000"/>
                        </a:solidFill>
                        <a:effectLst/>
                        <a:latin typeface="Arial" charset="0"/>
                        <a:cs typeface="Arial" charset="0"/>
                      </a:endParaRPr>
                    </a:p>
                  </a:txBody>
                  <a:tcPr marL="8792" marR="8792" marT="9521" marB="0" anchor="ctr" horzOverflow="overflow">
                    <a:solidFill>
                      <a:schemeClr val="accent2">
                        <a:lumMod val="40000"/>
                        <a:lumOff val="60000"/>
                      </a:schemeClr>
                    </a:solidFill>
                  </a:tcPr>
                </a:tc>
              </a:tr>
              <a:tr h="375281">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1" u="none" strike="noStrike" cap="none" normalizeH="0" baseline="0" dirty="0" smtClean="0">
                          <a:ln>
                            <a:noFill/>
                          </a:ln>
                          <a:effectLst/>
                        </a:rPr>
                        <a:t>Rating Grade</a:t>
                      </a:r>
                      <a:endParaRPr kumimoji="0" lang="en-US" sz="1200" b="1" i="0" u="none" strike="noStrike" cap="none" normalizeH="0" baseline="0" dirty="0" smtClean="0">
                        <a:ln>
                          <a:noFill/>
                        </a:ln>
                        <a:solidFill>
                          <a:srgbClr val="000000"/>
                        </a:solidFill>
                        <a:effectLst/>
                        <a:latin typeface="Arial" charset="0"/>
                        <a:cs typeface="Arial" charset="0"/>
                      </a:endParaRPr>
                    </a:p>
                  </a:txBody>
                  <a:tcPr marL="8792" marR="8792" marT="9521" marB="0" anchor="ctr" horzOverflow="overflow"/>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u="none" strike="noStrike" cap="none" normalizeH="0" baseline="0" dirty="0" smtClean="0">
                          <a:ln>
                            <a:noFill/>
                          </a:ln>
                          <a:effectLst/>
                        </a:rPr>
                        <a:t>Substantial</a:t>
                      </a:r>
                      <a:br>
                        <a:rPr kumimoji="0" lang="en-US" sz="1200" u="none" strike="noStrike" cap="none" normalizeH="0" baseline="0" dirty="0" smtClean="0">
                          <a:ln>
                            <a:noFill/>
                          </a:ln>
                          <a:effectLst/>
                        </a:rPr>
                      </a:br>
                      <a:r>
                        <a:rPr kumimoji="0" lang="en-US" sz="1200" u="none" strike="noStrike" cap="none" normalizeH="0" baseline="0" dirty="0" smtClean="0">
                          <a:ln>
                            <a:noFill/>
                          </a:ln>
                          <a:effectLst/>
                        </a:rPr>
                        <a:t>Credit Risk</a:t>
                      </a:r>
                      <a:endParaRPr kumimoji="0" lang="en-US" sz="1200" b="0" i="0" u="none" strike="noStrike" cap="none" normalizeH="0" baseline="0" dirty="0" smtClean="0">
                        <a:ln>
                          <a:noFill/>
                        </a:ln>
                        <a:solidFill>
                          <a:srgbClr val="000000"/>
                        </a:solidFill>
                        <a:effectLst/>
                        <a:latin typeface="Arial" charset="0"/>
                        <a:cs typeface="Arial" charset="0"/>
                      </a:endParaRPr>
                    </a:p>
                  </a:txBody>
                  <a:tcPr marL="8792" marR="8792" marT="9521" marB="0" anchor="ctr" horzOverflow="overflow"/>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u="none" strike="noStrike" cap="none" normalizeH="0" baseline="0" dirty="0" smtClean="0">
                          <a:ln>
                            <a:noFill/>
                          </a:ln>
                          <a:effectLst/>
                        </a:rPr>
                        <a:t>Minimal</a:t>
                      </a:r>
                      <a:br>
                        <a:rPr kumimoji="0" lang="en-US" sz="1200" u="none" strike="noStrike" cap="none" normalizeH="0" baseline="0" dirty="0" smtClean="0">
                          <a:ln>
                            <a:noFill/>
                          </a:ln>
                          <a:effectLst/>
                        </a:rPr>
                      </a:br>
                      <a:r>
                        <a:rPr kumimoji="0" lang="en-US" sz="1200" u="none" strike="noStrike" cap="none" normalizeH="0" baseline="0" dirty="0" smtClean="0">
                          <a:ln>
                            <a:noFill/>
                          </a:ln>
                          <a:effectLst/>
                        </a:rPr>
                        <a:t>Credit Risk</a:t>
                      </a:r>
                      <a:endParaRPr kumimoji="0" lang="en-US" sz="1200" b="0" i="0" u="none" strike="noStrike" cap="none" normalizeH="0" baseline="0" dirty="0" smtClean="0">
                        <a:ln>
                          <a:noFill/>
                        </a:ln>
                        <a:solidFill>
                          <a:srgbClr val="000000"/>
                        </a:solidFill>
                        <a:effectLst/>
                        <a:latin typeface="Arial" charset="0"/>
                        <a:cs typeface="Arial" charset="0"/>
                      </a:endParaRPr>
                    </a:p>
                  </a:txBody>
                  <a:tcPr marL="8792" marR="8792" marT="9521" marB="0" anchor="ctr" horzOverflow="overflow"/>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u="none" strike="noStrike" cap="none" normalizeH="0" baseline="0" dirty="0" smtClean="0">
                          <a:ln>
                            <a:noFill/>
                          </a:ln>
                          <a:effectLst/>
                        </a:rPr>
                        <a:t> </a:t>
                      </a:r>
                      <a:endParaRPr kumimoji="0" lang="en-US" sz="1200" b="0" i="0" u="none" strike="noStrike" cap="none" normalizeH="0" baseline="0" dirty="0" smtClean="0">
                        <a:ln>
                          <a:noFill/>
                        </a:ln>
                        <a:solidFill>
                          <a:srgbClr val="000000"/>
                        </a:solidFill>
                        <a:effectLst/>
                        <a:latin typeface="Arial" charset="0"/>
                        <a:cs typeface="Arial" charset="0"/>
                      </a:endParaRPr>
                    </a:p>
                  </a:txBody>
                  <a:tcPr marL="8792" marR="8792" marT="9521" marB="0" anchor="ctr" horzOverflow="overflow">
                    <a:solidFill>
                      <a:schemeClr val="accent2">
                        <a:lumMod val="40000"/>
                        <a:lumOff val="60000"/>
                      </a:schemeClr>
                    </a:solidFill>
                  </a:tcPr>
                </a:tc>
              </a:tr>
              <a:tr h="2554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1" u="none" strike="noStrike" cap="none" normalizeH="0" baseline="0" dirty="0" smtClean="0">
                          <a:ln>
                            <a:noFill/>
                          </a:ln>
                          <a:effectLst/>
                        </a:rPr>
                        <a:t>Cost of Funding</a:t>
                      </a:r>
                      <a:endParaRPr kumimoji="0" lang="en-US" sz="1200" b="1" i="0" u="none" strike="noStrike" cap="none" normalizeH="0" baseline="0" dirty="0" smtClean="0">
                        <a:ln>
                          <a:noFill/>
                        </a:ln>
                        <a:solidFill>
                          <a:srgbClr val="000000"/>
                        </a:solidFill>
                        <a:effectLst/>
                        <a:latin typeface="Arial" charset="0"/>
                        <a:cs typeface="Arial" charset="0"/>
                      </a:endParaRPr>
                    </a:p>
                  </a:txBody>
                  <a:tcPr marL="8792" marR="8792" marT="9521" marB="0" anchor="ctr" horzOverflow="overflow"/>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rgbClr val="000000"/>
                        </a:solidFill>
                        <a:effectLst/>
                        <a:latin typeface="Arial" charset="0"/>
                        <a:cs typeface="Arial" charset="0"/>
                      </a:endParaRPr>
                    </a:p>
                  </a:txBody>
                  <a:tcPr marL="8792" marR="8792" marT="9521" marB="0" anchor="ctr" horzOverflow="overflow"/>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rgbClr val="000000"/>
                        </a:solidFill>
                        <a:effectLst/>
                        <a:latin typeface="Arial" charset="0"/>
                        <a:cs typeface="Arial" charset="0"/>
                      </a:endParaRPr>
                    </a:p>
                  </a:txBody>
                  <a:tcPr marL="8792" marR="8792" marT="9521" marB="0" anchor="ctr" horzOverflow="overflow"/>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u="none" strike="noStrike" cap="none" normalizeH="0" baseline="0" dirty="0" smtClean="0">
                          <a:ln>
                            <a:noFill/>
                          </a:ln>
                          <a:effectLst/>
                        </a:rPr>
                        <a:t> </a:t>
                      </a:r>
                      <a:endParaRPr kumimoji="0" lang="en-US" sz="1200" b="0" i="0" u="none" strike="noStrike" cap="none" normalizeH="0" baseline="0" dirty="0" smtClean="0">
                        <a:ln>
                          <a:noFill/>
                        </a:ln>
                        <a:solidFill>
                          <a:srgbClr val="000000"/>
                        </a:solidFill>
                        <a:effectLst/>
                        <a:latin typeface="Arial" charset="0"/>
                        <a:cs typeface="Arial" charset="0"/>
                      </a:endParaRPr>
                    </a:p>
                  </a:txBody>
                  <a:tcPr marL="8792" marR="8792" marT="9521" marB="0" anchor="ctr" horzOverflow="overflow">
                    <a:solidFill>
                      <a:schemeClr val="accent2">
                        <a:lumMod val="40000"/>
                        <a:lumOff val="60000"/>
                      </a:schemeClr>
                    </a:solidFill>
                  </a:tcPr>
                </a:tc>
              </a:tr>
              <a:tr h="2554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u="none" strike="noStrike" cap="none" normalizeH="0" baseline="0" dirty="0" smtClean="0">
                          <a:ln>
                            <a:noFill/>
                          </a:ln>
                          <a:effectLst/>
                        </a:rPr>
                        <a:t>ST(bps)</a:t>
                      </a:r>
                      <a:endParaRPr kumimoji="0" lang="en-US" sz="1200" b="0" i="0" u="none" strike="noStrike" cap="none" normalizeH="0" baseline="0" dirty="0" smtClean="0">
                        <a:ln>
                          <a:noFill/>
                        </a:ln>
                        <a:solidFill>
                          <a:srgbClr val="000000"/>
                        </a:solidFill>
                        <a:effectLst/>
                        <a:latin typeface="Arial" charset="0"/>
                        <a:cs typeface="Arial" charset="0"/>
                      </a:endParaRPr>
                    </a:p>
                  </a:txBody>
                  <a:tcPr marL="79131" marR="8792" marT="9521" marB="0" anchor="ctr" horzOverflow="overflow"/>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200" u="none" strike="noStrike" cap="none" normalizeH="0" baseline="0" dirty="0" smtClean="0">
                          <a:ln>
                            <a:noFill/>
                          </a:ln>
                          <a:effectLst/>
                        </a:rPr>
                        <a:t>2.20%</a:t>
                      </a:r>
                      <a:endParaRPr kumimoji="0" lang="en-US" sz="1200" b="1" i="0" u="none" strike="noStrike" cap="none" normalizeH="0" baseline="0" dirty="0" smtClean="0">
                        <a:ln>
                          <a:noFill/>
                        </a:ln>
                        <a:solidFill>
                          <a:srgbClr val="000000"/>
                        </a:solidFill>
                        <a:effectLst/>
                        <a:latin typeface="Arial" charset="0"/>
                        <a:cs typeface="Arial" charset="0"/>
                      </a:endParaRPr>
                    </a:p>
                  </a:txBody>
                  <a:tcPr marL="8792" marR="8792" marT="9521" marB="0" anchor="ctr" horzOverflow="overflow">
                    <a:solidFill>
                      <a:schemeClr val="accent4">
                        <a:lumMod val="60000"/>
                        <a:lumOff val="40000"/>
                      </a:schemeClr>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200" u="none" strike="noStrike" cap="none" normalizeH="0" baseline="0" dirty="0" smtClean="0">
                          <a:ln>
                            <a:noFill/>
                          </a:ln>
                          <a:effectLst/>
                        </a:rPr>
                        <a:t>0.50%</a:t>
                      </a:r>
                      <a:endParaRPr kumimoji="0" lang="en-US" sz="1200" b="1" i="0" u="none" strike="noStrike" cap="none" normalizeH="0" baseline="0" dirty="0" smtClean="0">
                        <a:ln>
                          <a:noFill/>
                        </a:ln>
                        <a:solidFill>
                          <a:srgbClr val="000000"/>
                        </a:solidFill>
                        <a:effectLst/>
                        <a:latin typeface="Arial" charset="0"/>
                        <a:cs typeface="Arial" charset="0"/>
                      </a:endParaRPr>
                    </a:p>
                  </a:txBody>
                  <a:tcPr marL="8792" marR="8792" marT="9521" marB="0" anchor="ctr" horzOverflow="overflow">
                    <a:solidFill>
                      <a:schemeClr val="accent4">
                        <a:lumMod val="60000"/>
                        <a:lumOff val="40000"/>
                      </a:schemeClr>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200" u="none" strike="noStrike" cap="none" normalizeH="0" baseline="0" dirty="0" smtClean="0">
                          <a:ln>
                            <a:noFill/>
                          </a:ln>
                          <a:effectLst/>
                        </a:rPr>
                        <a:t>1.70%</a:t>
                      </a:r>
                      <a:endParaRPr kumimoji="0" lang="en-US" sz="1200" b="1" i="0" u="none" strike="noStrike" cap="none" normalizeH="0" baseline="0" dirty="0" smtClean="0">
                        <a:ln>
                          <a:noFill/>
                        </a:ln>
                        <a:solidFill>
                          <a:srgbClr val="000000"/>
                        </a:solidFill>
                        <a:effectLst/>
                        <a:latin typeface="Arial" charset="0"/>
                        <a:cs typeface="Arial" charset="0"/>
                      </a:endParaRPr>
                    </a:p>
                  </a:txBody>
                  <a:tcPr marL="8792" marR="8792" marT="9521" marB="0" anchor="ctr" horzOverflow="overflow">
                    <a:solidFill>
                      <a:schemeClr val="accent2">
                        <a:lumMod val="40000"/>
                        <a:lumOff val="60000"/>
                      </a:schemeClr>
                    </a:solidFill>
                  </a:tcPr>
                </a:tc>
              </a:tr>
              <a:tr h="2554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u="none" strike="noStrike" cap="none" normalizeH="0" baseline="0" dirty="0" smtClean="0">
                          <a:ln>
                            <a:noFill/>
                          </a:ln>
                          <a:effectLst/>
                        </a:rPr>
                        <a:t>LT(bps)</a:t>
                      </a:r>
                      <a:endParaRPr kumimoji="0" lang="en-US" sz="1200" b="0" i="0" u="none" strike="noStrike" cap="none" normalizeH="0" baseline="0" dirty="0" smtClean="0">
                        <a:ln>
                          <a:noFill/>
                        </a:ln>
                        <a:solidFill>
                          <a:srgbClr val="000000"/>
                        </a:solidFill>
                        <a:effectLst/>
                        <a:latin typeface="Arial" charset="0"/>
                        <a:cs typeface="Arial" charset="0"/>
                      </a:endParaRPr>
                    </a:p>
                  </a:txBody>
                  <a:tcPr marL="79131" marR="8792" marT="9521" marB="0" anchor="ctr" horzOverflow="overflow"/>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200" u="none" strike="noStrike" cap="none" normalizeH="0" baseline="0" dirty="0" smtClean="0">
                          <a:ln>
                            <a:noFill/>
                          </a:ln>
                          <a:effectLst/>
                        </a:rPr>
                        <a:t>3.00%</a:t>
                      </a:r>
                      <a:endParaRPr kumimoji="0" lang="en-US" sz="1200" b="0" i="0" u="none" strike="noStrike" cap="none" normalizeH="0" baseline="0" dirty="0" smtClean="0">
                        <a:ln>
                          <a:noFill/>
                        </a:ln>
                        <a:solidFill>
                          <a:srgbClr val="000000"/>
                        </a:solidFill>
                        <a:effectLst/>
                        <a:latin typeface="Arial" charset="0"/>
                        <a:cs typeface="Arial" charset="0"/>
                      </a:endParaRPr>
                    </a:p>
                  </a:txBody>
                  <a:tcPr marL="8792" marR="8792" marT="9521" marB="0" anchor="ctr" horzOverflow="overflow"/>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200" u="none" strike="noStrike" cap="none" normalizeH="0" baseline="0" dirty="0" smtClean="0">
                          <a:ln>
                            <a:noFill/>
                          </a:ln>
                          <a:effectLst/>
                        </a:rPr>
                        <a:t>0.75%</a:t>
                      </a:r>
                      <a:endParaRPr kumimoji="0" lang="en-US" sz="1200" b="0" i="0" u="none" strike="noStrike" cap="none" normalizeH="0" baseline="0" dirty="0" smtClean="0">
                        <a:ln>
                          <a:noFill/>
                        </a:ln>
                        <a:solidFill>
                          <a:srgbClr val="000000"/>
                        </a:solidFill>
                        <a:effectLst/>
                        <a:latin typeface="Arial" charset="0"/>
                        <a:cs typeface="Arial" charset="0"/>
                      </a:endParaRPr>
                    </a:p>
                  </a:txBody>
                  <a:tcPr marL="8792" marR="8792" marT="9521" marB="0" anchor="ctr" horzOverflow="overflow"/>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200" u="none" strike="noStrike" cap="none" normalizeH="0" baseline="0" dirty="0" smtClean="0">
                          <a:ln>
                            <a:noFill/>
                          </a:ln>
                          <a:effectLst/>
                        </a:rPr>
                        <a:t>2.25%</a:t>
                      </a:r>
                      <a:endParaRPr kumimoji="0" lang="en-US" sz="1200" b="0" i="0" u="none" strike="noStrike" cap="none" normalizeH="0" baseline="0" dirty="0" smtClean="0">
                        <a:ln>
                          <a:noFill/>
                        </a:ln>
                        <a:solidFill>
                          <a:srgbClr val="000000"/>
                        </a:solidFill>
                        <a:effectLst/>
                        <a:latin typeface="Arial" charset="0"/>
                        <a:cs typeface="Arial" charset="0"/>
                      </a:endParaRPr>
                    </a:p>
                  </a:txBody>
                  <a:tcPr marL="8792" marR="8792" marT="9521" marB="0" anchor="ctr" horzOverflow="overflow">
                    <a:solidFill>
                      <a:schemeClr val="accent2">
                        <a:lumMod val="40000"/>
                        <a:lumOff val="60000"/>
                      </a:schemeClr>
                    </a:solidFill>
                  </a:tcPr>
                </a:tc>
              </a:tr>
            </a:tbl>
          </a:graphicData>
        </a:graphic>
      </p:graphicFrame>
      <p:sp>
        <p:nvSpPr>
          <p:cNvPr id="22" name="Rectangle 3"/>
          <p:cNvSpPr txBox="1">
            <a:spLocks noChangeArrowheads="1"/>
          </p:cNvSpPr>
          <p:nvPr/>
        </p:nvSpPr>
        <p:spPr bwMode="auto">
          <a:xfrm>
            <a:off x="4876800" y="1490662"/>
            <a:ext cx="4126797" cy="19446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lIns="0" tIns="0" rIns="0" bIns="0"/>
          <a:lstStyle>
            <a:lvl1pPr marL="228600" indent="-228600" eaLnBrk="0" hangingPunct="0">
              <a:spcBef>
                <a:spcPct val="75000"/>
              </a:spcBef>
              <a:buClr>
                <a:srgbClr val="DC241F"/>
              </a:buClr>
              <a:buFont typeface="Wingdings 2" pitchFamily="18" charset="2"/>
              <a:buChar char=""/>
              <a:defRPr sz="1400">
                <a:solidFill>
                  <a:schemeClr val="tx1"/>
                </a:solidFill>
                <a:latin typeface="Arial" charset="0"/>
              </a:defRPr>
            </a:lvl1pPr>
            <a:lvl2pPr marL="742950" indent="-285750" eaLnBrk="0" hangingPunct="0">
              <a:spcBef>
                <a:spcPct val="25000"/>
              </a:spcBef>
              <a:buClr>
                <a:srgbClr val="DC241F"/>
              </a:buClr>
              <a:buFont typeface="Arial" charset="0"/>
              <a:buChar char="–"/>
              <a:defRPr sz="1400">
                <a:solidFill>
                  <a:schemeClr val="tx1"/>
                </a:solidFill>
                <a:latin typeface="Arial" charset="0"/>
              </a:defRPr>
            </a:lvl2pPr>
            <a:lvl3pPr marL="1143000" indent="-228600" eaLnBrk="0" hangingPunct="0">
              <a:spcBef>
                <a:spcPct val="25000"/>
              </a:spcBef>
              <a:buClr>
                <a:srgbClr val="DC241F"/>
              </a:buClr>
              <a:buSzPct val="90000"/>
              <a:buFont typeface="Wingdings" pitchFamily="2" charset="2"/>
              <a:buChar char="§"/>
              <a:defRPr sz="1400">
                <a:solidFill>
                  <a:schemeClr val="tx1"/>
                </a:solidFill>
                <a:latin typeface="Arial" charset="0"/>
              </a:defRPr>
            </a:lvl3pPr>
            <a:lvl4pPr marL="1600200" indent="-228600" eaLnBrk="0" hangingPunct="0">
              <a:spcBef>
                <a:spcPct val="25000"/>
              </a:spcBef>
              <a:buClr>
                <a:srgbClr val="DC241F"/>
              </a:buClr>
              <a:buFont typeface="Wingdings 2" pitchFamily="18" charset="2"/>
              <a:buChar char=""/>
              <a:defRPr sz="1400">
                <a:solidFill>
                  <a:schemeClr val="tx1"/>
                </a:solidFill>
                <a:latin typeface="Arial" charset="0"/>
              </a:defRPr>
            </a:lvl4pPr>
            <a:lvl5pPr marL="2057400" indent="-228600" eaLnBrk="0" hangingPunct="0">
              <a:spcBef>
                <a:spcPct val="25000"/>
              </a:spcBef>
              <a:buClr>
                <a:srgbClr val="DC241F"/>
              </a:buClr>
              <a:buFont typeface="Arial" charset="0"/>
              <a:buChar char="–"/>
              <a:defRPr sz="1400">
                <a:solidFill>
                  <a:schemeClr val="tx1"/>
                </a:solidFill>
                <a:latin typeface="Arial" charset="0"/>
              </a:defRPr>
            </a:lvl5pPr>
            <a:lvl6pPr marL="25146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6pPr>
            <a:lvl7pPr marL="29718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7pPr>
            <a:lvl8pPr marL="34290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8pPr>
            <a:lvl9pPr marL="38862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9pPr>
          </a:lstStyle>
          <a:p>
            <a:pPr marL="171450" indent="-171450" fontAlgn="base">
              <a:spcAft>
                <a:spcPct val="0"/>
              </a:spcAft>
              <a:buClr>
                <a:srgbClr val="00BDF2"/>
              </a:buClr>
              <a:buSzPct val="100000"/>
              <a:buFont typeface="Symbol"/>
              <a:buChar char="·"/>
            </a:pPr>
            <a:r>
              <a:rPr lang="en-US" altLang="en-US" dirty="0">
                <a:solidFill>
                  <a:srgbClr val="53565A"/>
                </a:solidFill>
                <a:latin typeface="Arial"/>
                <a:cs typeface="Arial" charset="0"/>
              </a:rPr>
              <a:t>Provides opportunity to BBB (seller) to sell their open account receivables at a discount</a:t>
            </a:r>
            <a:endParaRPr lang="en-GB" altLang="en-US" dirty="0">
              <a:solidFill>
                <a:srgbClr val="53565A"/>
              </a:solidFill>
              <a:latin typeface="Arial"/>
              <a:cs typeface="Arial" charset="0"/>
            </a:endParaRPr>
          </a:p>
          <a:p>
            <a:pPr marL="171450" indent="-171450" fontAlgn="base">
              <a:spcAft>
                <a:spcPct val="0"/>
              </a:spcAft>
              <a:buClr>
                <a:srgbClr val="00BDF2"/>
              </a:buClr>
              <a:buSzPct val="100000"/>
              <a:buFont typeface="Symbol"/>
              <a:buChar char="·"/>
            </a:pPr>
            <a:r>
              <a:rPr lang="en-GB" altLang="en-US" dirty="0">
                <a:solidFill>
                  <a:srgbClr val="53565A"/>
                </a:solidFill>
                <a:latin typeface="Arial"/>
                <a:cs typeface="Arial" charset="0"/>
              </a:rPr>
              <a:t>Bank provides early payment to </a:t>
            </a:r>
            <a:r>
              <a:rPr lang="en-GB" altLang="en-US" dirty="0" smtClean="0">
                <a:solidFill>
                  <a:srgbClr val="53565A"/>
                </a:solidFill>
                <a:latin typeface="Arial"/>
                <a:cs typeface="Arial" charset="0"/>
              </a:rPr>
              <a:t>BBB </a:t>
            </a:r>
            <a:r>
              <a:rPr lang="en-GB" altLang="en-US" dirty="0">
                <a:solidFill>
                  <a:srgbClr val="53565A"/>
                </a:solidFill>
                <a:latin typeface="Arial"/>
                <a:cs typeface="Arial" charset="0"/>
              </a:rPr>
              <a:t>based on </a:t>
            </a:r>
            <a:r>
              <a:rPr lang="en-GB" altLang="en-US" dirty="0" smtClean="0">
                <a:solidFill>
                  <a:srgbClr val="53565A"/>
                </a:solidFill>
                <a:latin typeface="Arial"/>
                <a:cs typeface="Arial" charset="0"/>
              </a:rPr>
              <a:t>DDD’s(buyer</a:t>
            </a:r>
            <a:r>
              <a:rPr lang="en-GB" altLang="en-US" dirty="0">
                <a:solidFill>
                  <a:srgbClr val="53565A"/>
                </a:solidFill>
                <a:latin typeface="Arial"/>
                <a:cs typeface="Arial" charset="0"/>
              </a:rPr>
              <a:t>) approved payables</a:t>
            </a:r>
          </a:p>
          <a:p>
            <a:pPr marL="171450" indent="-171450" fontAlgn="base">
              <a:spcAft>
                <a:spcPct val="0"/>
              </a:spcAft>
              <a:buClr>
                <a:srgbClr val="00BDF2"/>
              </a:buClr>
              <a:buSzPct val="100000"/>
              <a:buFont typeface="Symbol"/>
              <a:buChar char="·"/>
            </a:pPr>
            <a:r>
              <a:rPr lang="en-GB" altLang="en-US" dirty="0">
                <a:solidFill>
                  <a:srgbClr val="53565A"/>
                </a:solidFill>
                <a:latin typeface="Arial"/>
                <a:cs typeface="Arial" charset="0"/>
              </a:rPr>
              <a:t>The finance charges are based on the </a:t>
            </a:r>
            <a:r>
              <a:rPr lang="en-GB" altLang="en-US" dirty="0" smtClean="0">
                <a:solidFill>
                  <a:srgbClr val="53565A"/>
                </a:solidFill>
                <a:latin typeface="Arial"/>
                <a:cs typeface="Arial" charset="0"/>
              </a:rPr>
              <a:t>DDD’s </a:t>
            </a:r>
            <a:r>
              <a:rPr lang="en-GB" altLang="en-US" dirty="0">
                <a:solidFill>
                  <a:srgbClr val="53565A"/>
                </a:solidFill>
                <a:latin typeface="Arial"/>
                <a:cs typeface="Arial" charset="0"/>
              </a:rPr>
              <a:t>credit rating, meaning that </a:t>
            </a:r>
            <a:r>
              <a:rPr lang="en-GB" altLang="en-US" dirty="0" smtClean="0">
                <a:solidFill>
                  <a:srgbClr val="53565A"/>
                </a:solidFill>
                <a:latin typeface="Arial"/>
                <a:cs typeface="Arial" charset="0"/>
              </a:rPr>
              <a:t>BBB </a:t>
            </a:r>
            <a:r>
              <a:rPr lang="en-GB" altLang="en-US" dirty="0">
                <a:solidFill>
                  <a:srgbClr val="53565A"/>
                </a:solidFill>
                <a:latin typeface="Arial"/>
                <a:cs typeface="Arial" charset="0"/>
              </a:rPr>
              <a:t>can access finance at a lower cost vs straight bank debt (arbitrage)</a:t>
            </a:r>
          </a:p>
        </p:txBody>
      </p:sp>
      <p:sp>
        <p:nvSpPr>
          <p:cNvPr id="23" name="Rectangle 95"/>
          <p:cNvSpPr>
            <a:spLocks noChangeArrowheads="1"/>
          </p:cNvSpPr>
          <p:nvPr/>
        </p:nvSpPr>
        <p:spPr bwMode="auto">
          <a:xfrm>
            <a:off x="3111014" y="1512888"/>
            <a:ext cx="996462" cy="590550"/>
          </a:xfrm>
          <a:prstGeom prst="rect">
            <a:avLst/>
          </a:prstGeom>
          <a:solidFill>
            <a:schemeClr val="accent1"/>
          </a:solidFill>
          <a:ln w="6350" algn="ctr">
            <a:noFill/>
            <a:round/>
            <a:headEnd/>
            <a:tailEnd/>
          </a:ln>
        </p:spPr>
        <p:txBody>
          <a:bodyPr lIns="45720" rIns="45720" anchor="ctr"/>
          <a:lstStyle/>
          <a:p>
            <a:pPr algn="ctr" fontAlgn="base">
              <a:spcBef>
                <a:spcPct val="0"/>
              </a:spcBef>
              <a:spcAft>
                <a:spcPct val="0"/>
              </a:spcAft>
              <a:defRPr/>
            </a:pPr>
            <a:r>
              <a:rPr lang="en-US" sz="1600" b="1" dirty="0" smtClean="0">
                <a:solidFill>
                  <a:srgbClr val="FFFFFF"/>
                </a:solidFill>
                <a:cs typeface="Arial" pitchFamily="34" charset="0"/>
              </a:rPr>
              <a:t>DDD </a:t>
            </a:r>
            <a:r>
              <a:rPr lang="en-US" sz="1600" b="1" dirty="0">
                <a:solidFill>
                  <a:srgbClr val="FFFFFF"/>
                </a:solidFill>
                <a:cs typeface="Arial" pitchFamily="34" charset="0"/>
              </a:rPr>
              <a:t>Corp.</a:t>
            </a:r>
          </a:p>
        </p:txBody>
      </p:sp>
      <p:sp>
        <p:nvSpPr>
          <p:cNvPr id="24" name="Rectangle 94"/>
          <p:cNvSpPr>
            <a:spLocks noChangeArrowheads="1"/>
          </p:cNvSpPr>
          <p:nvPr/>
        </p:nvSpPr>
        <p:spPr bwMode="auto">
          <a:xfrm>
            <a:off x="650633" y="1512888"/>
            <a:ext cx="997927" cy="590550"/>
          </a:xfrm>
          <a:prstGeom prst="rect">
            <a:avLst/>
          </a:prstGeom>
          <a:solidFill>
            <a:schemeClr val="accent1"/>
          </a:solidFill>
          <a:ln w="28575" algn="ctr">
            <a:solidFill>
              <a:srgbClr val="CB6015"/>
            </a:solidFill>
            <a:round/>
            <a:headEnd/>
            <a:tailEnd/>
          </a:ln>
        </p:spPr>
        <p:txBody>
          <a:bodyPr lIns="45720" rIns="45720" anchor="ctr"/>
          <a:lstStyle/>
          <a:p>
            <a:pPr algn="ctr" fontAlgn="base">
              <a:spcBef>
                <a:spcPct val="0"/>
              </a:spcBef>
              <a:spcAft>
                <a:spcPct val="0"/>
              </a:spcAft>
              <a:defRPr/>
            </a:pPr>
            <a:r>
              <a:rPr lang="en-US" sz="1600" b="1" dirty="0" smtClean="0">
                <a:solidFill>
                  <a:srgbClr val="FFFFFF"/>
                </a:solidFill>
                <a:cs typeface="Arial" pitchFamily="34" charset="0"/>
              </a:rPr>
              <a:t>BBB </a:t>
            </a:r>
            <a:r>
              <a:rPr lang="en-US" sz="1600" b="1" dirty="0">
                <a:solidFill>
                  <a:srgbClr val="FFFFFF"/>
                </a:solidFill>
                <a:cs typeface="Arial" pitchFamily="34" charset="0"/>
              </a:rPr>
              <a:t>Corp.</a:t>
            </a:r>
          </a:p>
        </p:txBody>
      </p:sp>
      <p:cxnSp>
        <p:nvCxnSpPr>
          <p:cNvPr id="25" name="Straight Arrow Connector 24"/>
          <p:cNvCxnSpPr>
            <a:stCxn id="23" idx="1"/>
            <a:endCxn id="24" idx="3"/>
          </p:cNvCxnSpPr>
          <p:nvPr/>
        </p:nvCxnSpPr>
        <p:spPr bwMode="auto">
          <a:xfrm rot="10800000">
            <a:off x="1648559" y="1808166"/>
            <a:ext cx="1462454" cy="1587"/>
          </a:xfrm>
          <a:prstGeom prst="straightConnector1">
            <a:avLst/>
          </a:prstGeom>
          <a:solidFill>
            <a:schemeClr val="accent1"/>
          </a:solidFill>
          <a:ln w="19050" cap="flat" cmpd="sng" algn="ctr">
            <a:solidFill>
              <a:schemeClr val="accent6"/>
            </a:solidFill>
            <a:prstDash val="solid"/>
            <a:round/>
            <a:headEnd type="triangle" w="med" len="med"/>
            <a:tailEnd type="triangle" w="med" len="med"/>
          </a:ln>
          <a:effectLst/>
        </p:spPr>
      </p:cxnSp>
      <p:sp>
        <p:nvSpPr>
          <p:cNvPr id="26" name="TextBox 86"/>
          <p:cNvSpPr txBox="1">
            <a:spLocks noChangeArrowheads="1"/>
          </p:cNvSpPr>
          <p:nvPr/>
        </p:nvSpPr>
        <p:spPr bwMode="auto">
          <a:xfrm>
            <a:off x="783981" y="1246193"/>
            <a:ext cx="797169" cy="276225"/>
          </a:xfrm>
          <a:prstGeom prst="rect">
            <a:avLst/>
          </a:prstGeom>
          <a:noFill/>
          <a:ln w="9525">
            <a:noFill/>
            <a:miter lim="800000"/>
            <a:headEnd/>
            <a:tailEnd/>
          </a:ln>
        </p:spPr>
        <p:txBody>
          <a:bodyPr>
            <a:spAutoFit/>
          </a:bodyPr>
          <a:lstStyle/>
          <a:p>
            <a:pPr algn="ctr" fontAlgn="base">
              <a:spcBef>
                <a:spcPct val="0"/>
              </a:spcBef>
              <a:spcAft>
                <a:spcPct val="0"/>
              </a:spcAft>
              <a:defRPr/>
            </a:pPr>
            <a:r>
              <a:rPr lang="en-US" sz="1200" b="1" dirty="0">
                <a:solidFill>
                  <a:srgbClr val="002A75"/>
                </a:solidFill>
                <a:cs typeface="Arial" pitchFamily="34" charset="0"/>
              </a:rPr>
              <a:t>Supplier</a:t>
            </a:r>
          </a:p>
        </p:txBody>
      </p:sp>
      <p:sp>
        <p:nvSpPr>
          <p:cNvPr id="27" name="TextBox 86"/>
          <p:cNvSpPr txBox="1">
            <a:spLocks noChangeArrowheads="1"/>
          </p:cNvSpPr>
          <p:nvPr/>
        </p:nvSpPr>
        <p:spPr bwMode="auto">
          <a:xfrm>
            <a:off x="3219453" y="1246193"/>
            <a:ext cx="798634" cy="276225"/>
          </a:xfrm>
          <a:prstGeom prst="rect">
            <a:avLst/>
          </a:prstGeom>
          <a:noFill/>
          <a:ln w="9525">
            <a:noFill/>
            <a:miter lim="800000"/>
            <a:headEnd/>
            <a:tailEnd/>
          </a:ln>
        </p:spPr>
        <p:txBody>
          <a:bodyPr>
            <a:spAutoFit/>
          </a:bodyPr>
          <a:lstStyle/>
          <a:p>
            <a:pPr algn="ctr" fontAlgn="base">
              <a:spcBef>
                <a:spcPct val="0"/>
              </a:spcBef>
              <a:spcAft>
                <a:spcPct val="0"/>
              </a:spcAft>
              <a:defRPr/>
            </a:pPr>
            <a:r>
              <a:rPr lang="en-US" sz="1200" b="1" dirty="0">
                <a:solidFill>
                  <a:srgbClr val="002A75"/>
                </a:solidFill>
                <a:cs typeface="Arial" pitchFamily="34" charset="0"/>
              </a:rPr>
              <a:t>Buyer</a:t>
            </a:r>
          </a:p>
        </p:txBody>
      </p:sp>
      <p:sp>
        <p:nvSpPr>
          <p:cNvPr id="28" name="TextBox 7"/>
          <p:cNvSpPr txBox="1">
            <a:spLocks noChangeArrowheads="1"/>
          </p:cNvSpPr>
          <p:nvPr/>
        </p:nvSpPr>
        <p:spPr bwMode="auto">
          <a:xfrm>
            <a:off x="1648558" y="2371730"/>
            <a:ext cx="1500554" cy="523875"/>
          </a:xfrm>
          <a:prstGeom prst="rect">
            <a:avLst/>
          </a:prstGeom>
          <a:noFill/>
          <a:ln w="9525">
            <a:noFill/>
            <a:miter lim="800000"/>
            <a:headEnd/>
            <a:tailEnd/>
          </a:ln>
        </p:spPr>
        <p:txBody>
          <a:bodyPr>
            <a:spAutoFit/>
          </a:bodyPr>
          <a:lstStyle/>
          <a:p>
            <a:pPr algn="ctr" fontAlgn="base">
              <a:spcBef>
                <a:spcPct val="0"/>
              </a:spcBef>
              <a:spcAft>
                <a:spcPct val="0"/>
              </a:spcAft>
              <a:defRPr/>
            </a:pPr>
            <a:r>
              <a:rPr lang="en-US" sz="1400" b="1" dirty="0">
                <a:solidFill>
                  <a:srgbClr val="00BDF2"/>
                </a:solidFill>
                <a:cs typeface="Arial" pitchFamily="34" charset="0"/>
              </a:rPr>
              <a:t>A/R Financing Solution</a:t>
            </a:r>
          </a:p>
        </p:txBody>
      </p:sp>
      <p:sp>
        <p:nvSpPr>
          <p:cNvPr id="29" name="TextBox 115"/>
          <p:cNvSpPr txBox="1">
            <a:spLocks noChangeArrowheads="1"/>
          </p:cNvSpPr>
          <p:nvPr/>
        </p:nvSpPr>
        <p:spPr bwMode="auto">
          <a:xfrm>
            <a:off x="140400" y="2382843"/>
            <a:ext cx="1141813" cy="554037"/>
          </a:xfrm>
          <a:prstGeom prst="rect">
            <a:avLst/>
          </a:prstGeom>
          <a:noFill/>
          <a:ln w="9525">
            <a:noFill/>
            <a:miter lim="800000"/>
            <a:headEnd/>
            <a:tailEnd/>
          </a:ln>
        </p:spPr>
        <p:txBody>
          <a:bodyPr wrap="square">
            <a:spAutoFit/>
          </a:bodyPr>
          <a:lstStyle/>
          <a:p>
            <a:pPr fontAlgn="base">
              <a:spcBef>
                <a:spcPct val="0"/>
              </a:spcBef>
              <a:spcAft>
                <a:spcPct val="0"/>
              </a:spcAft>
              <a:defRPr/>
            </a:pPr>
            <a:r>
              <a:rPr lang="en-US" sz="1000" b="1" dirty="0">
                <a:solidFill>
                  <a:srgbClr val="002D72"/>
                </a:solidFill>
                <a:cs typeface="Arial" pitchFamily="34" charset="0"/>
              </a:rPr>
              <a:t>3. Discounted Payment @ </a:t>
            </a:r>
            <a:r>
              <a:rPr lang="en-US" sz="1000" b="1" dirty="0" smtClean="0">
                <a:solidFill>
                  <a:srgbClr val="002D72"/>
                </a:solidFill>
                <a:cs typeface="Arial" pitchFamily="34" charset="0"/>
              </a:rPr>
              <a:t>DDD’s </a:t>
            </a:r>
            <a:r>
              <a:rPr lang="en-US" sz="1000" b="1" dirty="0">
                <a:solidFill>
                  <a:srgbClr val="002D72"/>
                </a:solidFill>
                <a:cs typeface="Arial" pitchFamily="34" charset="0"/>
              </a:rPr>
              <a:t>Credit</a:t>
            </a:r>
          </a:p>
        </p:txBody>
      </p:sp>
      <p:sp>
        <p:nvSpPr>
          <p:cNvPr id="30" name="TextBox 116"/>
          <p:cNvSpPr txBox="1">
            <a:spLocks noChangeArrowheads="1"/>
          </p:cNvSpPr>
          <p:nvPr/>
        </p:nvSpPr>
        <p:spPr bwMode="auto">
          <a:xfrm>
            <a:off x="1979738" y="1549405"/>
            <a:ext cx="864577" cy="246063"/>
          </a:xfrm>
          <a:prstGeom prst="rect">
            <a:avLst/>
          </a:prstGeom>
          <a:noFill/>
          <a:ln w="9525">
            <a:noFill/>
            <a:miter lim="800000"/>
            <a:headEnd/>
            <a:tailEnd/>
          </a:ln>
        </p:spPr>
        <p:txBody>
          <a:bodyPr>
            <a:spAutoFit/>
          </a:bodyPr>
          <a:lstStyle/>
          <a:p>
            <a:pPr algn="ctr" fontAlgn="base">
              <a:spcBef>
                <a:spcPct val="0"/>
              </a:spcBef>
              <a:spcAft>
                <a:spcPct val="0"/>
              </a:spcAft>
              <a:defRPr/>
            </a:pPr>
            <a:r>
              <a:rPr lang="en-US" sz="1000" b="1" dirty="0">
                <a:solidFill>
                  <a:srgbClr val="002D72"/>
                </a:solidFill>
                <a:cs typeface="Arial" pitchFamily="34" charset="0"/>
              </a:rPr>
              <a:t>1. Goods</a:t>
            </a:r>
          </a:p>
        </p:txBody>
      </p:sp>
      <p:sp>
        <p:nvSpPr>
          <p:cNvPr id="31" name="TextBox 117"/>
          <p:cNvSpPr txBox="1">
            <a:spLocks noChangeArrowheads="1"/>
          </p:cNvSpPr>
          <p:nvPr/>
        </p:nvSpPr>
        <p:spPr bwMode="auto">
          <a:xfrm>
            <a:off x="3641484" y="2411413"/>
            <a:ext cx="864577" cy="246062"/>
          </a:xfrm>
          <a:prstGeom prst="rect">
            <a:avLst/>
          </a:prstGeom>
          <a:noFill/>
          <a:ln w="9525">
            <a:noFill/>
            <a:miter lim="800000"/>
            <a:headEnd/>
            <a:tailEnd/>
          </a:ln>
        </p:spPr>
        <p:txBody>
          <a:bodyPr>
            <a:spAutoFit/>
          </a:bodyPr>
          <a:lstStyle/>
          <a:p>
            <a:pPr fontAlgn="base">
              <a:spcBef>
                <a:spcPct val="0"/>
              </a:spcBef>
              <a:spcAft>
                <a:spcPct val="0"/>
              </a:spcAft>
              <a:defRPr/>
            </a:pPr>
            <a:r>
              <a:rPr lang="en-US" sz="1000" b="1" dirty="0">
                <a:solidFill>
                  <a:srgbClr val="002D72"/>
                </a:solidFill>
                <a:cs typeface="Arial" pitchFamily="34" charset="0"/>
              </a:rPr>
              <a:t>4. Payment</a:t>
            </a:r>
          </a:p>
        </p:txBody>
      </p:sp>
      <p:sp>
        <p:nvSpPr>
          <p:cNvPr id="32" name="TextBox 10"/>
          <p:cNvSpPr txBox="1">
            <a:spLocks noChangeArrowheads="1"/>
          </p:cNvSpPr>
          <p:nvPr/>
        </p:nvSpPr>
        <p:spPr bwMode="auto">
          <a:xfrm>
            <a:off x="4495800" y="1143000"/>
            <a:ext cx="1795096" cy="307777"/>
          </a:xfrm>
          <a:prstGeom prst="rect">
            <a:avLst/>
          </a:prstGeom>
          <a:noFill/>
          <a:ln w="9525">
            <a:noFill/>
            <a:miter lim="800000"/>
            <a:headEnd/>
            <a:tailEnd/>
          </a:ln>
        </p:spPr>
        <p:txBody>
          <a:bodyPr>
            <a:spAutoFit/>
          </a:bodyPr>
          <a:lstStyle/>
          <a:p>
            <a:pPr fontAlgn="base">
              <a:spcBef>
                <a:spcPct val="0"/>
              </a:spcBef>
              <a:spcAft>
                <a:spcPct val="0"/>
              </a:spcAft>
              <a:defRPr/>
            </a:pPr>
            <a:r>
              <a:rPr lang="en-US" sz="1400" b="1" dirty="0">
                <a:solidFill>
                  <a:srgbClr val="003082"/>
                </a:solidFill>
                <a:cs typeface="Arial" pitchFamily="34" charset="0"/>
              </a:rPr>
              <a:t>How does it work?</a:t>
            </a:r>
          </a:p>
        </p:txBody>
      </p:sp>
      <p:sp>
        <p:nvSpPr>
          <p:cNvPr id="33" name="TextBox 10"/>
          <p:cNvSpPr txBox="1">
            <a:spLocks noChangeArrowheads="1"/>
          </p:cNvSpPr>
          <p:nvPr/>
        </p:nvSpPr>
        <p:spPr bwMode="auto">
          <a:xfrm>
            <a:off x="4495800" y="3563941"/>
            <a:ext cx="2127738" cy="307777"/>
          </a:xfrm>
          <a:prstGeom prst="rect">
            <a:avLst/>
          </a:prstGeom>
          <a:noFill/>
          <a:ln w="9525">
            <a:noFill/>
            <a:miter lim="800000"/>
            <a:headEnd/>
            <a:tailEnd/>
          </a:ln>
        </p:spPr>
        <p:txBody>
          <a:bodyPr>
            <a:spAutoFit/>
          </a:bodyPr>
          <a:lstStyle/>
          <a:p>
            <a:pPr fontAlgn="base">
              <a:spcBef>
                <a:spcPct val="0"/>
              </a:spcBef>
              <a:spcAft>
                <a:spcPct val="0"/>
              </a:spcAft>
              <a:defRPr/>
            </a:pPr>
            <a:r>
              <a:rPr lang="en-US" sz="1400" b="1" dirty="0">
                <a:solidFill>
                  <a:srgbClr val="003082"/>
                </a:solidFill>
                <a:cs typeface="Arial" pitchFamily="34" charset="0"/>
              </a:rPr>
              <a:t>What are the benefits?</a:t>
            </a:r>
          </a:p>
        </p:txBody>
      </p:sp>
      <p:sp>
        <p:nvSpPr>
          <p:cNvPr id="34" name="Rectangle 3"/>
          <p:cNvSpPr txBox="1">
            <a:spLocks noChangeArrowheads="1"/>
          </p:cNvSpPr>
          <p:nvPr/>
        </p:nvSpPr>
        <p:spPr bwMode="auto">
          <a:xfrm>
            <a:off x="4876799" y="3857628"/>
            <a:ext cx="4126797" cy="2531462"/>
          </a:xfrm>
          <a:prstGeom prst="rect">
            <a:avLst/>
          </a:prstGeom>
          <a:noFill/>
          <a:ln w="9525" algn="ctr">
            <a:noFill/>
            <a:miter lim="800000"/>
            <a:headEnd/>
            <a:tailEnd/>
          </a:ln>
        </p:spPr>
        <p:txBody>
          <a:bodyPr wrap="square" lIns="0" tIns="0" rIns="0" bIns="0">
            <a:spAutoFit/>
          </a:bodyPr>
          <a:lstStyle/>
          <a:p>
            <a:pPr marL="171450" indent="-171450" eaLnBrk="0" fontAlgn="base" hangingPunct="0">
              <a:spcBef>
                <a:spcPct val="75000"/>
              </a:spcBef>
              <a:spcAft>
                <a:spcPct val="0"/>
              </a:spcAft>
              <a:buClr>
                <a:srgbClr val="00BDF2"/>
              </a:buClr>
              <a:buSzPct val="100000"/>
              <a:buFont typeface="Symbol"/>
              <a:buChar char="·"/>
              <a:defRPr/>
            </a:pPr>
            <a:r>
              <a:rPr lang="en-GB" sz="1400" dirty="0" smtClean="0">
                <a:solidFill>
                  <a:srgbClr val="53565A"/>
                </a:solidFill>
                <a:cs typeface="Arial" charset="0"/>
              </a:rPr>
              <a:t>BBB Corp</a:t>
            </a:r>
            <a:r>
              <a:rPr lang="en-GB" sz="1400" dirty="0">
                <a:solidFill>
                  <a:srgbClr val="53565A"/>
                </a:solidFill>
                <a:cs typeface="Arial" charset="0"/>
              </a:rPr>
              <a:t>. </a:t>
            </a:r>
          </a:p>
          <a:p>
            <a:pPr marL="342900" lvl="1" indent="-171450" eaLnBrk="0" fontAlgn="base" hangingPunct="0">
              <a:spcBef>
                <a:spcPct val="25000"/>
              </a:spcBef>
              <a:spcAft>
                <a:spcPct val="0"/>
              </a:spcAft>
              <a:buClr>
                <a:srgbClr val="00BDF2"/>
              </a:buClr>
              <a:buSzPct val="100000"/>
              <a:buFont typeface="Arial"/>
              <a:buChar char="–"/>
              <a:defRPr/>
            </a:pPr>
            <a:r>
              <a:rPr lang="en-GB" sz="1400" dirty="0">
                <a:solidFill>
                  <a:srgbClr val="53565A"/>
                </a:solidFill>
                <a:cs typeface="Arial" charset="0"/>
              </a:rPr>
              <a:t>Reducing days of receivable outstanding</a:t>
            </a:r>
          </a:p>
          <a:p>
            <a:pPr marL="342900" lvl="1" indent="-171450" eaLnBrk="0" fontAlgn="base" hangingPunct="0">
              <a:spcBef>
                <a:spcPct val="25000"/>
              </a:spcBef>
              <a:spcAft>
                <a:spcPct val="0"/>
              </a:spcAft>
              <a:buClr>
                <a:srgbClr val="00BDF2"/>
              </a:buClr>
              <a:buSzPct val="100000"/>
              <a:buFont typeface="Arial"/>
              <a:buChar char="–"/>
              <a:defRPr/>
            </a:pPr>
            <a:r>
              <a:rPr lang="en-GB" sz="1400" dirty="0">
                <a:solidFill>
                  <a:srgbClr val="53565A"/>
                </a:solidFill>
                <a:cs typeface="Arial" charset="0"/>
              </a:rPr>
              <a:t>Access to lower cost finance (Invoice collateralized)</a:t>
            </a:r>
          </a:p>
          <a:p>
            <a:pPr marL="342900" lvl="1" indent="-171450" eaLnBrk="0" fontAlgn="base" hangingPunct="0">
              <a:spcBef>
                <a:spcPct val="25000"/>
              </a:spcBef>
              <a:spcAft>
                <a:spcPct val="0"/>
              </a:spcAft>
              <a:buClr>
                <a:srgbClr val="00BDF2"/>
              </a:buClr>
              <a:buSzPct val="100000"/>
              <a:buFont typeface="Arial"/>
              <a:buChar char="–"/>
              <a:defRPr/>
            </a:pPr>
            <a:r>
              <a:rPr lang="en-GB" sz="1400" dirty="0">
                <a:solidFill>
                  <a:srgbClr val="53565A"/>
                </a:solidFill>
                <a:cs typeface="Arial" charset="0"/>
              </a:rPr>
              <a:t>Greater visibility of when invoices will be settled</a:t>
            </a:r>
          </a:p>
          <a:p>
            <a:pPr marL="171450" indent="-171450" eaLnBrk="0" fontAlgn="base" hangingPunct="0">
              <a:spcBef>
                <a:spcPct val="75000"/>
              </a:spcBef>
              <a:spcAft>
                <a:spcPct val="0"/>
              </a:spcAft>
              <a:buClr>
                <a:srgbClr val="00BDF2"/>
              </a:buClr>
              <a:buSzPct val="100000"/>
              <a:buFont typeface="Symbol"/>
              <a:buChar char="·"/>
              <a:defRPr/>
            </a:pPr>
            <a:r>
              <a:rPr lang="en-GB" sz="1400" dirty="0" smtClean="0">
                <a:solidFill>
                  <a:srgbClr val="53565A"/>
                </a:solidFill>
                <a:cs typeface="Arial" charset="0"/>
              </a:rPr>
              <a:t>DDD Corp</a:t>
            </a:r>
            <a:r>
              <a:rPr lang="en-GB" sz="1400" dirty="0">
                <a:solidFill>
                  <a:srgbClr val="53565A"/>
                </a:solidFill>
                <a:cs typeface="Arial" charset="0"/>
              </a:rPr>
              <a:t>.</a:t>
            </a:r>
          </a:p>
          <a:p>
            <a:pPr marL="342900" lvl="1" indent="-171450" eaLnBrk="0" fontAlgn="base" hangingPunct="0">
              <a:spcBef>
                <a:spcPct val="25000"/>
              </a:spcBef>
              <a:spcAft>
                <a:spcPct val="0"/>
              </a:spcAft>
              <a:buClr>
                <a:srgbClr val="00BDF2"/>
              </a:buClr>
              <a:buSzPct val="100000"/>
              <a:buFont typeface="Arial"/>
              <a:buChar char="–"/>
              <a:defRPr/>
            </a:pPr>
            <a:r>
              <a:rPr lang="en-GB" sz="1400" dirty="0">
                <a:solidFill>
                  <a:srgbClr val="53565A"/>
                </a:solidFill>
                <a:cs typeface="Arial" charset="0"/>
              </a:rPr>
              <a:t>May be able to negotiate lower price, reflecting that </a:t>
            </a:r>
            <a:r>
              <a:rPr lang="en-GB" sz="1400" dirty="0" smtClean="0">
                <a:solidFill>
                  <a:srgbClr val="53565A"/>
                </a:solidFill>
                <a:cs typeface="Arial" charset="0"/>
              </a:rPr>
              <a:t>BBB benefits </a:t>
            </a:r>
            <a:r>
              <a:rPr lang="en-GB" sz="1400" dirty="0">
                <a:solidFill>
                  <a:srgbClr val="53565A"/>
                </a:solidFill>
                <a:cs typeface="Arial" charset="0"/>
              </a:rPr>
              <a:t>from reduced financing costs (as </a:t>
            </a:r>
            <a:r>
              <a:rPr lang="en-GB" sz="1400" dirty="0" smtClean="0">
                <a:solidFill>
                  <a:srgbClr val="53565A"/>
                </a:solidFill>
                <a:cs typeface="Arial" charset="0"/>
              </a:rPr>
              <a:t>BBB is </a:t>
            </a:r>
            <a:r>
              <a:rPr lang="en-GB" sz="1400" dirty="0">
                <a:solidFill>
                  <a:srgbClr val="53565A"/>
                </a:solidFill>
                <a:cs typeface="Arial" charset="0"/>
              </a:rPr>
              <a:t>benefiting from </a:t>
            </a:r>
            <a:r>
              <a:rPr lang="en-GB" sz="1400" dirty="0" smtClean="0">
                <a:solidFill>
                  <a:srgbClr val="53565A"/>
                </a:solidFill>
                <a:cs typeface="Arial" charset="0"/>
              </a:rPr>
              <a:t>DDD’s credit </a:t>
            </a:r>
            <a:r>
              <a:rPr lang="en-GB" sz="1400" dirty="0">
                <a:solidFill>
                  <a:srgbClr val="53565A"/>
                </a:solidFill>
                <a:cs typeface="Arial" charset="0"/>
              </a:rPr>
              <a:t>rating to fund itself) </a:t>
            </a:r>
          </a:p>
        </p:txBody>
      </p:sp>
      <p:sp>
        <p:nvSpPr>
          <p:cNvPr id="35" name="TextBox 116"/>
          <p:cNvSpPr txBox="1">
            <a:spLocks noChangeArrowheads="1"/>
          </p:cNvSpPr>
          <p:nvPr/>
        </p:nvSpPr>
        <p:spPr bwMode="auto">
          <a:xfrm>
            <a:off x="973018" y="2390780"/>
            <a:ext cx="864577" cy="246063"/>
          </a:xfrm>
          <a:prstGeom prst="rect">
            <a:avLst/>
          </a:prstGeom>
          <a:noFill/>
          <a:ln w="9525">
            <a:noFill/>
            <a:miter lim="800000"/>
            <a:headEnd/>
            <a:tailEnd/>
          </a:ln>
        </p:spPr>
        <p:txBody>
          <a:bodyPr>
            <a:spAutoFit/>
          </a:bodyPr>
          <a:lstStyle/>
          <a:p>
            <a:pPr algn="ctr" fontAlgn="base">
              <a:spcBef>
                <a:spcPct val="0"/>
              </a:spcBef>
              <a:spcAft>
                <a:spcPct val="0"/>
              </a:spcAft>
              <a:defRPr/>
            </a:pPr>
            <a:r>
              <a:rPr lang="en-US" sz="1000" b="1" dirty="0">
                <a:solidFill>
                  <a:srgbClr val="002D72"/>
                </a:solidFill>
                <a:cs typeface="Arial" pitchFamily="34" charset="0"/>
              </a:rPr>
              <a:t>2. A/R</a:t>
            </a:r>
          </a:p>
        </p:txBody>
      </p:sp>
      <p:pic>
        <p:nvPicPr>
          <p:cNvPr id="36" name="Picture 69" descr="C:\Documents and Settings\JC82674\Local Settings\Temporary Internet Files\Content.IE5\43R9PBM3\MC900197447[1].wmf"/>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2033954" y="3035300"/>
            <a:ext cx="757604" cy="6746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cxnSp>
        <p:nvCxnSpPr>
          <p:cNvPr id="37" name="Elbow Connector 36"/>
          <p:cNvCxnSpPr>
            <a:stCxn id="23" idx="2"/>
          </p:cNvCxnSpPr>
          <p:nvPr/>
        </p:nvCxnSpPr>
        <p:spPr bwMode="auto">
          <a:xfrm rot="5400000">
            <a:off x="2566195" y="2328806"/>
            <a:ext cx="1268412" cy="817685"/>
          </a:xfrm>
          <a:prstGeom prst="bentConnector2">
            <a:avLst/>
          </a:prstGeom>
          <a:solidFill>
            <a:schemeClr val="accent1"/>
          </a:solidFill>
          <a:ln w="19050" cap="flat" cmpd="sng" algn="ctr">
            <a:solidFill>
              <a:schemeClr val="accent6"/>
            </a:solidFill>
            <a:prstDash val="solid"/>
            <a:round/>
            <a:headEnd type="none" w="med" len="med"/>
            <a:tailEnd type="triangle" w="med" len="med"/>
          </a:ln>
          <a:effectLst/>
        </p:spPr>
      </p:cxnSp>
      <p:cxnSp>
        <p:nvCxnSpPr>
          <p:cNvPr id="38" name="Elbow Connector 33"/>
          <p:cNvCxnSpPr>
            <a:endCxn id="24" idx="2"/>
          </p:cNvCxnSpPr>
          <p:nvPr/>
        </p:nvCxnSpPr>
        <p:spPr bwMode="auto">
          <a:xfrm rot="10800000">
            <a:off x="1150328" y="2103438"/>
            <a:ext cx="883626" cy="1268412"/>
          </a:xfrm>
          <a:prstGeom prst="bentConnector2">
            <a:avLst/>
          </a:prstGeom>
          <a:solidFill>
            <a:schemeClr val="accent1"/>
          </a:solidFill>
          <a:ln w="19050" cap="flat" cmpd="sng" algn="ctr">
            <a:solidFill>
              <a:schemeClr val="accent6"/>
            </a:solidFill>
            <a:prstDash val="solid"/>
            <a:round/>
            <a:headEnd type="none" w="med" len="med"/>
            <a:tailEnd type="triangle" w="med" len="med"/>
          </a:ln>
          <a:effectLst/>
        </p:spPr>
      </p:cxnSp>
      <p:sp>
        <p:nvSpPr>
          <p:cNvPr id="39" name="TextBox 86"/>
          <p:cNvSpPr txBox="1">
            <a:spLocks noChangeArrowheads="1"/>
          </p:cNvSpPr>
          <p:nvPr/>
        </p:nvSpPr>
        <p:spPr bwMode="auto">
          <a:xfrm>
            <a:off x="1997320" y="3648080"/>
            <a:ext cx="798634" cy="276225"/>
          </a:xfrm>
          <a:prstGeom prst="rect">
            <a:avLst/>
          </a:prstGeom>
          <a:noFill/>
          <a:ln w="9525">
            <a:noFill/>
            <a:miter lim="800000"/>
            <a:headEnd/>
            <a:tailEnd/>
          </a:ln>
        </p:spPr>
        <p:txBody>
          <a:bodyPr>
            <a:spAutoFit/>
          </a:bodyPr>
          <a:lstStyle/>
          <a:p>
            <a:pPr algn="ctr" fontAlgn="base">
              <a:spcBef>
                <a:spcPct val="0"/>
              </a:spcBef>
              <a:spcAft>
                <a:spcPct val="0"/>
              </a:spcAft>
              <a:defRPr/>
            </a:pPr>
            <a:r>
              <a:rPr lang="en-US" sz="1200" b="1" dirty="0">
                <a:solidFill>
                  <a:srgbClr val="002D72"/>
                </a:solidFill>
                <a:cs typeface="Arial" pitchFamily="34" charset="0"/>
              </a:rPr>
              <a:t>Bank</a:t>
            </a:r>
          </a:p>
        </p:txBody>
      </p:sp>
      <p:sp>
        <p:nvSpPr>
          <p:cNvPr id="8" name="Rectangle 7"/>
          <p:cNvSpPr/>
          <p:nvPr>
            <p:custDataLst>
              <p:tags r:id="rId2"/>
            </p:custDataLst>
          </p:nvPr>
        </p:nvSpPr>
        <p:spPr bwMode="auto">
          <a:xfrm>
            <a:off x="165100" y="6718300"/>
            <a:ext cx="57150" cy="121920"/>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xmlns="">
                <a:solidFill>
                  <a:schemeClr val="folHlink"/>
                </a:solidFill>
              </a14:hiddenFill>
            </a:ext>
            <a:ext uri="{91240B29-F687-4F45-9708-019B960494DF}">
              <a14:hiddenLine xmlns:a14="http://schemas.microsoft.com/office/drawing/2010/main" xmlns="" w="6350" cap="flat" cmpd="sng" algn="ctr">
                <a:solidFill>
                  <a:schemeClr val="tx2"/>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0" tIns="0" rIns="0" bIns="0" numCol="1" rtlCol="0" anchor="t" anchorCtr="0" compatLnSpc="1">
            <a:prstTxWarp prst="textNoShape">
              <a:avLst/>
            </a:prstTxWarp>
          </a:bodyPr>
          <a:lstStyle/>
          <a:p>
            <a:pPr fontAlgn="base">
              <a:spcBef>
                <a:spcPct val="0"/>
              </a:spcBef>
              <a:spcAft>
                <a:spcPct val="0"/>
              </a:spcAft>
            </a:pPr>
            <a:r>
              <a:rPr kumimoji="0" lang="en-GB" sz="800" i="0" u="none" strike="noStrike" cap="none" normalizeH="0" baseline="0" dirty="0" smtClean="0">
                <a:ln>
                  <a:noFill/>
                </a:ln>
                <a:solidFill>
                  <a:srgbClr val="53565A"/>
                </a:solidFill>
                <a:effectLst/>
                <a:latin typeface="Arial" pitchFamily="34" charset="0"/>
                <a:ea typeface="+mj-ea"/>
              </a:rPr>
              <a:t>13</a:t>
            </a:r>
          </a:p>
        </p:txBody>
      </p:sp>
    </p:spTree>
    <p:custDataLst>
      <p:tags r:id="rId1"/>
    </p:custDataLst>
    <p:extLst>
      <p:ext uri="{BB962C8B-B14F-4D97-AF65-F5344CB8AC3E}">
        <p14:creationId xmlns:p14="http://schemas.microsoft.com/office/powerpoint/2010/main" xmlns="" val="16512685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1200" dirty="0" smtClean="0">
                <a:cs typeface="Arial" pitchFamily="34" charset="0"/>
              </a:rPr>
              <a:t>Supplier </a:t>
            </a:r>
            <a:r>
              <a:rPr lang="en-US" kern="1200" dirty="0">
                <a:cs typeface="Arial" pitchFamily="34" charset="0"/>
              </a:rPr>
              <a:t>Financing (Buyer Centric)</a:t>
            </a:r>
            <a:endParaRPr lang="en-US" dirty="0"/>
          </a:p>
        </p:txBody>
      </p:sp>
      <p:sp>
        <p:nvSpPr>
          <p:cNvPr id="13" name="TextBox 12"/>
          <p:cNvSpPr txBox="1"/>
          <p:nvPr/>
        </p:nvSpPr>
        <p:spPr>
          <a:xfrm>
            <a:off x="7770631" y="-5207"/>
            <a:ext cx="1371599" cy="492443"/>
          </a:xfrm>
          <a:prstGeom prst="rect">
            <a:avLst/>
          </a:prstGeom>
          <a:noFill/>
          <a:ln>
            <a:noFill/>
          </a:ln>
        </p:spPr>
        <p:txBody>
          <a:bodyPr wrap="square">
            <a:spAutoFit/>
          </a:bodyPr>
          <a:lstStyle/>
          <a:p>
            <a:pPr algn="r" fontAlgn="base">
              <a:spcBef>
                <a:spcPct val="0"/>
              </a:spcBef>
              <a:spcAft>
                <a:spcPct val="0"/>
              </a:spcAft>
              <a:defRPr/>
            </a:pPr>
            <a:r>
              <a:rPr lang="en-US" sz="1300" i="1" dirty="0">
                <a:solidFill>
                  <a:srgbClr val="FFFFFF">
                    <a:lumMod val="65000"/>
                  </a:srgbClr>
                </a:solidFill>
                <a:cs typeface="Arial" pitchFamily="34" charset="0"/>
              </a:rPr>
              <a:t>For Illustration Only </a:t>
            </a:r>
          </a:p>
        </p:txBody>
      </p:sp>
      <p:grpSp>
        <p:nvGrpSpPr>
          <p:cNvPr id="16" name="Group 15"/>
          <p:cNvGrpSpPr/>
          <p:nvPr/>
        </p:nvGrpSpPr>
        <p:grpSpPr>
          <a:xfrm>
            <a:off x="140400" y="668883"/>
            <a:ext cx="8863197" cy="391746"/>
            <a:chOff x="140400" y="668883"/>
            <a:chExt cx="8863197" cy="391746"/>
          </a:xfrm>
        </p:grpSpPr>
        <p:sp>
          <p:nvSpPr>
            <p:cNvPr id="14" name="MessageBox"/>
            <p:cNvSpPr/>
            <p:nvPr>
              <p:custDataLst>
                <p:tags r:id="rId3"/>
              </p:custDataLst>
            </p:nvPr>
          </p:nvSpPr>
          <p:spPr bwMode="auto">
            <a:xfrm>
              <a:off x="140400" y="668883"/>
              <a:ext cx="8863197" cy="215444"/>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xmlns="">
                  <a:solidFill>
                    <a:schemeClr val="folHlink"/>
                  </a:solidFill>
                </a14:hiddenFill>
              </a:ext>
              <a:ext uri="{91240B29-F687-4F45-9708-019B960494DF}">
                <a14:hiddenLine xmlns:a14="http://schemas.microsoft.com/office/drawing/2010/main" xmlns="" w="6350" cap="flat" cmpd="sng" algn="ctr">
                  <a:solidFill>
                    <a:schemeClr val="tx2"/>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rtlCol="0" anchor="ctr" anchorCtr="0" compatLnSpc="1">
              <a:prstTxWarp prst="textNoShape">
                <a:avLst/>
              </a:prstTxWarp>
              <a:spAutoFit/>
            </a:bodyPr>
            <a:lstStyle/>
            <a:p>
              <a:pPr fontAlgn="base">
                <a:spcBef>
                  <a:spcPct val="0"/>
                </a:spcBef>
                <a:spcAft>
                  <a:spcPct val="0"/>
                </a:spcAft>
              </a:pPr>
              <a:r>
                <a:rPr lang="en-US" sz="1400" dirty="0" smtClean="0">
                  <a:solidFill>
                    <a:srgbClr val="00BDF2"/>
                  </a:solidFill>
                  <a:ea typeface="+mj-ea"/>
                </a:rPr>
                <a:t>BBB Corp</a:t>
              </a:r>
              <a:r>
                <a:rPr lang="en-US" sz="1400" dirty="0">
                  <a:solidFill>
                    <a:srgbClr val="00BDF2"/>
                  </a:solidFill>
                  <a:ea typeface="+mj-ea"/>
                </a:rPr>
                <a:t>. can enhance working capital by utilizing A/R financing solution</a:t>
              </a:r>
            </a:p>
          </p:txBody>
        </p:sp>
        <p:cxnSp>
          <p:nvCxnSpPr>
            <p:cNvPr id="15" name="MessageLine"/>
            <p:cNvCxnSpPr/>
            <p:nvPr/>
          </p:nvCxnSpPr>
          <p:spPr bwMode="auto">
            <a:xfrm>
              <a:off x="140400" y="1060629"/>
              <a:ext cx="8863197" cy="0"/>
            </a:xfrm>
            <a:prstGeom prst="line">
              <a:avLst/>
            </a:prstGeom>
            <a:solidFill>
              <a:schemeClr val="folHlink"/>
            </a:solidFill>
            <a:ln w="6350" cap="flat" cmpd="sng" algn="ctr">
              <a:solidFill>
                <a:srgbClr val="97999B"/>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grpSp>
      <p:graphicFrame>
        <p:nvGraphicFramePr>
          <p:cNvPr id="17" name="Table 16"/>
          <p:cNvGraphicFramePr>
            <a:graphicFrameLocks noGrp="1"/>
          </p:cNvGraphicFramePr>
          <p:nvPr>
            <p:extLst>
              <p:ext uri="{D42A27DB-BD31-4B8C-83A1-F6EECF244321}">
                <p14:modId xmlns:p14="http://schemas.microsoft.com/office/powerpoint/2010/main" xmlns="" val="3333207619"/>
              </p:ext>
            </p:extLst>
          </p:nvPr>
        </p:nvGraphicFramePr>
        <p:xfrm>
          <a:off x="341435" y="4133855"/>
          <a:ext cx="4254011" cy="2196237"/>
        </p:xfrm>
        <a:graphic>
          <a:graphicData uri="http://schemas.openxmlformats.org/drawingml/2006/table">
            <a:tbl>
              <a:tblPr>
                <a:tableStyleId>{C083E6E3-FA7D-4D7B-A595-EF9225AFEA82}</a:tableStyleId>
              </a:tblPr>
              <a:tblGrid>
                <a:gridCol w="1063869"/>
                <a:gridCol w="1195754"/>
                <a:gridCol w="1197219"/>
                <a:gridCol w="797169"/>
              </a:tblGrid>
              <a:tr h="679196">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u="none" strike="noStrike" cap="none" normalizeH="0" baseline="0" dirty="0" smtClean="0">
                          <a:ln>
                            <a:noFill/>
                          </a:ln>
                          <a:solidFill>
                            <a:schemeClr val="bg1"/>
                          </a:solidFill>
                          <a:effectLst/>
                        </a:rPr>
                        <a:t> </a:t>
                      </a:r>
                      <a:endParaRPr kumimoji="0" lang="en-US" sz="1200" b="1" i="0" u="none" strike="noStrike" cap="none" normalizeH="0" baseline="0" dirty="0" smtClean="0">
                        <a:ln>
                          <a:noFill/>
                        </a:ln>
                        <a:solidFill>
                          <a:schemeClr val="bg1"/>
                        </a:solidFill>
                        <a:effectLst/>
                        <a:latin typeface="Arial" charset="0"/>
                        <a:cs typeface="Arial" charset="0"/>
                      </a:endParaRPr>
                    </a:p>
                  </a:txBody>
                  <a:tcPr marL="8792" marR="8792" marT="9521" marB="0" anchor="ctr" horzOverflow="overflow">
                    <a:solidFill>
                      <a:schemeClr val="accent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u="none" strike="noStrike" cap="none" normalizeH="0" baseline="0" dirty="0" smtClean="0">
                          <a:ln>
                            <a:noFill/>
                          </a:ln>
                          <a:solidFill>
                            <a:schemeClr val="bg1"/>
                          </a:solidFill>
                          <a:effectLst/>
                        </a:rPr>
                        <a:t>Straight </a:t>
                      </a:r>
                      <a:br>
                        <a:rPr kumimoji="0" lang="en-US" sz="1200" b="1" u="none" strike="noStrike" cap="none" normalizeH="0" baseline="0" dirty="0" smtClean="0">
                          <a:ln>
                            <a:noFill/>
                          </a:ln>
                          <a:solidFill>
                            <a:schemeClr val="bg1"/>
                          </a:solidFill>
                          <a:effectLst/>
                        </a:rPr>
                      </a:br>
                      <a:r>
                        <a:rPr kumimoji="0" lang="en-US" sz="1200" b="1" u="none" strike="noStrike" cap="none" normalizeH="0" baseline="0" dirty="0" smtClean="0">
                          <a:ln>
                            <a:noFill/>
                          </a:ln>
                          <a:solidFill>
                            <a:schemeClr val="bg1"/>
                          </a:solidFill>
                          <a:effectLst/>
                        </a:rPr>
                        <a:t>Bank Debt </a:t>
                      </a:r>
                      <a:br>
                        <a:rPr kumimoji="0" lang="en-US" sz="1200" b="1" u="none" strike="noStrike" cap="none" normalizeH="0" baseline="0" dirty="0" smtClean="0">
                          <a:ln>
                            <a:noFill/>
                          </a:ln>
                          <a:solidFill>
                            <a:schemeClr val="bg1"/>
                          </a:solidFill>
                          <a:effectLst/>
                        </a:rPr>
                      </a:br>
                      <a:r>
                        <a:rPr kumimoji="0" lang="en-US" sz="1200" b="1" u="none" strike="noStrike" cap="none" normalizeH="0" baseline="0" dirty="0" smtClean="0">
                          <a:ln>
                            <a:noFill/>
                          </a:ln>
                          <a:solidFill>
                            <a:schemeClr val="bg1"/>
                          </a:solidFill>
                          <a:effectLst/>
                        </a:rPr>
                        <a:t>@ AAA’s Credit</a:t>
                      </a:r>
                      <a:endParaRPr kumimoji="0" lang="en-US" sz="1200" b="1" i="0" u="none" strike="noStrike" cap="none" normalizeH="0" baseline="0" dirty="0" smtClean="0">
                        <a:ln>
                          <a:noFill/>
                        </a:ln>
                        <a:solidFill>
                          <a:schemeClr val="bg1"/>
                        </a:solidFill>
                        <a:effectLst/>
                        <a:latin typeface="Arial" charset="0"/>
                        <a:cs typeface="Arial" charset="0"/>
                      </a:endParaRPr>
                    </a:p>
                  </a:txBody>
                  <a:tcPr marL="8792" marR="8792" marT="9521" marB="0" anchor="ctr" horzOverflow="overflow">
                    <a:solidFill>
                      <a:schemeClr val="accent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u="none" strike="noStrike" cap="none" normalizeH="0" baseline="0" dirty="0" smtClean="0">
                          <a:ln>
                            <a:noFill/>
                          </a:ln>
                          <a:solidFill>
                            <a:schemeClr val="bg1"/>
                          </a:solidFill>
                          <a:effectLst/>
                        </a:rPr>
                        <a:t>Supplier Financing </a:t>
                      </a:r>
                      <a:br>
                        <a:rPr kumimoji="0" lang="en-US" sz="1200" b="1" u="none" strike="noStrike" cap="none" normalizeH="0" baseline="0" dirty="0" smtClean="0">
                          <a:ln>
                            <a:noFill/>
                          </a:ln>
                          <a:solidFill>
                            <a:schemeClr val="bg1"/>
                          </a:solidFill>
                          <a:effectLst/>
                        </a:rPr>
                      </a:br>
                      <a:r>
                        <a:rPr kumimoji="0" lang="en-US" sz="1200" b="1" u="none" strike="noStrike" cap="none" normalizeH="0" baseline="0" dirty="0" smtClean="0">
                          <a:ln>
                            <a:noFill/>
                          </a:ln>
                          <a:solidFill>
                            <a:schemeClr val="bg1"/>
                          </a:solidFill>
                          <a:effectLst/>
                        </a:rPr>
                        <a:t>@ BBB‘s Credit</a:t>
                      </a:r>
                      <a:endParaRPr kumimoji="0" lang="en-US" sz="1200" b="1" i="0" u="none" strike="noStrike" cap="none" normalizeH="0" baseline="0" dirty="0" smtClean="0">
                        <a:ln>
                          <a:noFill/>
                        </a:ln>
                        <a:solidFill>
                          <a:schemeClr val="bg1"/>
                        </a:solidFill>
                        <a:effectLst/>
                        <a:latin typeface="Arial" charset="0"/>
                        <a:cs typeface="Arial" charset="0"/>
                      </a:endParaRPr>
                    </a:p>
                  </a:txBody>
                  <a:tcPr marL="8792" marR="8792" marT="9521" marB="0" anchor="ctr" horzOverflow="overflow">
                    <a:solidFill>
                      <a:schemeClr val="accent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u="none" strike="noStrike" cap="none" normalizeH="0" baseline="0" dirty="0" smtClean="0">
                          <a:ln>
                            <a:noFill/>
                          </a:ln>
                          <a:solidFill>
                            <a:schemeClr val="accent5"/>
                          </a:solidFill>
                          <a:effectLst/>
                        </a:rPr>
                        <a:t>Difference</a:t>
                      </a:r>
                      <a:br>
                        <a:rPr kumimoji="0" lang="en-US" sz="1200" b="1" u="none" strike="noStrike" cap="none" normalizeH="0" baseline="0" dirty="0" smtClean="0">
                          <a:ln>
                            <a:noFill/>
                          </a:ln>
                          <a:solidFill>
                            <a:schemeClr val="accent5"/>
                          </a:solidFill>
                          <a:effectLst/>
                        </a:rPr>
                      </a:br>
                      <a:r>
                        <a:rPr kumimoji="0" lang="en-US" sz="1200" b="1" u="none" strike="noStrike" cap="none" normalizeH="0" baseline="0" dirty="0" smtClean="0">
                          <a:ln>
                            <a:noFill/>
                          </a:ln>
                          <a:solidFill>
                            <a:schemeClr val="accent5"/>
                          </a:solidFill>
                          <a:effectLst/>
                        </a:rPr>
                        <a:t>(Arbitrage)</a:t>
                      </a:r>
                      <a:endParaRPr kumimoji="0" lang="en-US" sz="1200" b="1" i="0" u="none" strike="noStrike" cap="none" normalizeH="0" baseline="0" dirty="0" smtClean="0">
                        <a:ln>
                          <a:noFill/>
                        </a:ln>
                        <a:solidFill>
                          <a:schemeClr val="accent5"/>
                        </a:solidFill>
                        <a:effectLst/>
                        <a:latin typeface="Arial" charset="0"/>
                        <a:cs typeface="Arial" charset="0"/>
                      </a:endParaRPr>
                    </a:p>
                  </a:txBody>
                  <a:tcPr marL="8792" marR="8792" marT="9521" marB="0" anchor="ctr" horzOverflow="overflow">
                    <a:solidFill>
                      <a:schemeClr val="accent2">
                        <a:lumMod val="40000"/>
                        <a:lumOff val="60000"/>
                      </a:schemeClr>
                    </a:solidFill>
                  </a:tcPr>
                </a:tc>
              </a:tr>
              <a:tr h="2554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1" u="none" strike="noStrike" cap="none" normalizeH="0" baseline="0" dirty="0" smtClean="0">
                          <a:ln>
                            <a:noFill/>
                          </a:ln>
                          <a:effectLst/>
                        </a:rPr>
                        <a:t>Credit Rating</a:t>
                      </a:r>
                      <a:endParaRPr kumimoji="0" lang="en-US" sz="1200" b="1" i="0" u="none" strike="noStrike" cap="none" normalizeH="0" baseline="0" dirty="0" smtClean="0">
                        <a:ln>
                          <a:noFill/>
                        </a:ln>
                        <a:solidFill>
                          <a:srgbClr val="000000"/>
                        </a:solidFill>
                        <a:effectLst/>
                        <a:latin typeface="Arial" charset="0"/>
                        <a:cs typeface="Arial" charset="0"/>
                      </a:endParaRPr>
                    </a:p>
                  </a:txBody>
                  <a:tcPr marL="8792" marR="8792" marT="9521" marB="0" anchor="ctr" horzOverflow="overflow"/>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u="none" strike="noStrike" cap="none" normalizeH="0" baseline="0" dirty="0" smtClean="0">
                          <a:ln>
                            <a:noFill/>
                          </a:ln>
                          <a:effectLst/>
                        </a:rPr>
                        <a:t>B2</a:t>
                      </a:r>
                      <a:endParaRPr kumimoji="0" lang="en-US" sz="1200" b="1" i="0" u="none" strike="noStrike" cap="none" normalizeH="0" baseline="0" dirty="0" smtClean="0">
                        <a:ln>
                          <a:noFill/>
                        </a:ln>
                        <a:solidFill>
                          <a:srgbClr val="000000"/>
                        </a:solidFill>
                        <a:effectLst/>
                        <a:latin typeface="Arial" charset="0"/>
                        <a:cs typeface="Arial" charset="0"/>
                      </a:endParaRPr>
                    </a:p>
                  </a:txBody>
                  <a:tcPr marL="8792" marR="8792" marT="9521" marB="0" anchor="ctr" horzOverflow="overflow">
                    <a:solidFill>
                      <a:schemeClr val="accent4">
                        <a:lumMod val="60000"/>
                        <a:lumOff val="4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u="none" strike="noStrike" cap="none" normalizeH="0" baseline="0" dirty="0" smtClean="0">
                          <a:ln>
                            <a:noFill/>
                          </a:ln>
                          <a:effectLst/>
                        </a:rPr>
                        <a:t> Ba1</a:t>
                      </a:r>
                      <a:endParaRPr kumimoji="0" lang="en-US" sz="1200" b="1" i="0" u="none" strike="noStrike" cap="none" normalizeH="0" baseline="0" dirty="0" smtClean="0">
                        <a:ln>
                          <a:noFill/>
                        </a:ln>
                        <a:solidFill>
                          <a:srgbClr val="000000"/>
                        </a:solidFill>
                        <a:effectLst/>
                        <a:latin typeface="Arial" charset="0"/>
                        <a:cs typeface="Arial" charset="0"/>
                      </a:endParaRPr>
                    </a:p>
                  </a:txBody>
                  <a:tcPr marL="8792" marR="8792" marT="9521" marB="0" anchor="ctr" horzOverflow="overflow">
                    <a:solidFill>
                      <a:schemeClr val="accent4">
                        <a:lumMod val="60000"/>
                        <a:lumOff val="40000"/>
                      </a:schemeClr>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u="none" strike="noStrike" cap="none" normalizeH="0" baseline="0" dirty="0" smtClean="0">
                          <a:ln>
                            <a:noFill/>
                          </a:ln>
                          <a:solidFill>
                            <a:schemeClr val="accent5"/>
                          </a:solidFill>
                          <a:effectLst/>
                        </a:rPr>
                        <a:t> </a:t>
                      </a:r>
                      <a:endParaRPr kumimoji="0" lang="en-US" sz="1200" b="0" i="0" u="none" strike="noStrike" cap="none" normalizeH="0" baseline="0" dirty="0" smtClean="0">
                        <a:ln>
                          <a:noFill/>
                        </a:ln>
                        <a:solidFill>
                          <a:schemeClr val="accent5"/>
                        </a:solidFill>
                        <a:effectLst/>
                        <a:latin typeface="Arial" charset="0"/>
                        <a:cs typeface="Arial" charset="0"/>
                      </a:endParaRPr>
                    </a:p>
                  </a:txBody>
                  <a:tcPr marL="8792" marR="8792" marT="9521" marB="0" anchor="ctr" horzOverflow="overflow">
                    <a:solidFill>
                      <a:schemeClr val="accent2">
                        <a:lumMod val="40000"/>
                        <a:lumOff val="60000"/>
                      </a:schemeClr>
                    </a:solidFill>
                  </a:tcPr>
                </a:tc>
              </a:tr>
              <a:tr h="375281">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1" u="none" strike="noStrike" cap="none" normalizeH="0" baseline="0" dirty="0" smtClean="0">
                          <a:ln>
                            <a:noFill/>
                          </a:ln>
                          <a:effectLst/>
                        </a:rPr>
                        <a:t>Rating Grade</a:t>
                      </a:r>
                      <a:endParaRPr kumimoji="0" lang="en-US" sz="1200" b="1" i="0" u="none" strike="noStrike" cap="none" normalizeH="0" baseline="0" dirty="0" smtClean="0">
                        <a:ln>
                          <a:noFill/>
                        </a:ln>
                        <a:solidFill>
                          <a:srgbClr val="000000"/>
                        </a:solidFill>
                        <a:effectLst/>
                        <a:latin typeface="Arial" charset="0"/>
                        <a:cs typeface="Arial" charset="0"/>
                      </a:endParaRPr>
                    </a:p>
                  </a:txBody>
                  <a:tcPr marL="8792" marR="8792" marT="9521" marB="0" anchor="ctr" horzOverflow="overflow"/>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u="none" strike="noStrike" cap="none" normalizeH="0" baseline="0" dirty="0" smtClean="0">
                          <a:ln>
                            <a:noFill/>
                          </a:ln>
                          <a:effectLst/>
                        </a:rPr>
                        <a:t>High</a:t>
                      </a:r>
                      <a:br>
                        <a:rPr kumimoji="0" lang="en-US" sz="1200" u="none" strike="noStrike" cap="none" normalizeH="0" baseline="0" dirty="0" smtClean="0">
                          <a:ln>
                            <a:noFill/>
                          </a:ln>
                          <a:effectLst/>
                        </a:rPr>
                      </a:br>
                      <a:r>
                        <a:rPr kumimoji="0" lang="en-US" sz="1200" u="none" strike="noStrike" cap="none" normalizeH="0" baseline="0" dirty="0" smtClean="0">
                          <a:ln>
                            <a:noFill/>
                          </a:ln>
                          <a:effectLst/>
                        </a:rPr>
                        <a:t>Credit Risk</a:t>
                      </a:r>
                      <a:endParaRPr kumimoji="0" lang="en-US" sz="1200" b="0" i="0" u="none" strike="noStrike" cap="none" normalizeH="0" baseline="0" dirty="0" smtClean="0">
                        <a:ln>
                          <a:noFill/>
                        </a:ln>
                        <a:solidFill>
                          <a:srgbClr val="000000"/>
                        </a:solidFill>
                        <a:effectLst/>
                        <a:latin typeface="Arial" charset="0"/>
                        <a:cs typeface="Arial" charset="0"/>
                      </a:endParaRPr>
                    </a:p>
                  </a:txBody>
                  <a:tcPr marL="8792" marR="8792" marT="9521" marB="0" anchor="ctr" horzOverflow="overflow"/>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u="none" strike="noStrike" cap="none" normalizeH="0" baseline="0" dirty="0" smtClean="0">
                          <a:ln>
                            <a:noFill/>
                          </a:ln>
                          <a:effectLst/>
                        </a:rPr>
                        <a:t> Substantial</a:t>
                      </a:r>
                      <a:br>
                        <a:rPr kumimoji="0" lang="en-US" sz="1200" u="none" strike="noStrike" cap="none" normalizeH="0" baseline="0" dirty="0" smtClean="0">
                          <a:ln>
                            <a:noFill/>
                          </a:ln>
                          <a:effectLst/>
                        </a:rPr>
                      </a:br>
                      <a:r>
                        <a:rPr kumimoji="0" lang="en-US" sz="1200" u="none" strike="noStrike" cap="none" normalizeH="0" baseline="0" dirty="0" smtClean="0">
                          <a:ln>
                            <a:noFill/>
                          </a:ln>
                          <a:effectLst/>
                        </a:rPr>
                        <a:t>Credit Risk</a:t>
                      </a:r>
                      <a:endParaRPr kumimoji="0" lang="en-US" sz="1200" b="0" i="0" u="none" strike="noStrike" cap="none" normalizeH="0" baseline="0" dirty="0" smtClean="0">
                        <a:ln>
                          <a:noFill/>
                        </a:ln>
                        <a:solidFill>
                          <a:srgbClr val="000000"/>
                        </a:solidFill>
                        <a:effectLst/>
                        <a:latin typeface="Arial" charset="0"/>
                        <a:cs typeface="Arial" charset="0"/>
                      </a:endParaRPr>
                    </a:p>
                  </a:txBody>
                  <a:tcPr marL="8792" marR="8792" marT="9521" marB="0" anchor="ctr" horzOverflow="overflow"/>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u="none" strike="noStrike" cap="none" normalizeH="0" baseline="0" dirty="0" smtClean="0">
                          <a:ln>
                            <a:noFill/>
                          </a:ln>
                          <a:solidFill>
                            <a:schemeClr val="accent5"/>
                          </a:solidFill>
                          <a:effectLst/>
                        </a:rPr>
                        <a:t> </a:t>
                      </a:r>
                      <a:endParaRPr kumimoji="0" lang="en-US" sz="1200" b="0" i="0" u="none" strike="noStrike" cap="none" normalizeH="0" baseline="0" dirty="0" smtClean="0">
                        <a:ln>
                          <a:noFill/>
                        </a:ln>
                        <a:solidFill>
                          <a:schemeClr val="accent5"/>
                        </a:solidFill>
                        <a:effectLst/>
                        <a:latin typeface="Arial" charset="0"/>
                        <a:cs typeface="Arial" charset="0"/>
                      </a:endParaRPr>
                    </a:p>
                  </a:txBody>
                  <a:tcPr marL="8792" marR="8792" marT="9521" marB="0" anchor="ctr" horzOverflow="overflow">
                    <a:solidFill>
                      <a:schemeClr val="accent2">
                        <a:lumMod val="40000"/>
                        <a:lumOff val="60000"/>
                      </a:schemeClr>
                    </a:solidFill>
                  </a:tcPr>
                </a:tc>
              </a:tr>
              <a:tr h="2554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1" u="none" strike="noStrike" cap="none" normalizeH="0" baseline="0" dirty="0" smtClean="0">
                          <a:ln>
                            <a:noFill/>
                          </a:ln>
                          <a:effectLst/>
                        </a:rPr>
                        <a:t>Cost of Funding</a:t>
                      </a:r>
                      <a:endParaRPr kumimoji="0" lang="en-US" sz="1200" b="1" i="0" u="none" strike="noStrike" cap="none" normalizeH="0" baseline="0" dirty="0" smtClean="0">
                        <a:ln>
                          <a:noFill/>
                        </a:ln>
                        <a:solidFill>
                          <a:srgbClr val="000000"/>
                        </a:solidFill>
                        <a:effectLst/>
                        <a:latin typeface="Arial" charset="0"/>
                        <a:cs typeface="Arial" charset="0"/>
                      </a:endParaRPr>
                    </a:p>
                  </a:txBody>
                  <a:tcPr marL="8792" marR="8792" marT="9521" marB="0" anchor="ctr" horzOverflow="overflow"/>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rgbClr val="000000"/>
                        </a:solidFill>
                        <a:effectLst/>
                        <a:latin typeface="Arial" charset="0"/>
                        <a:cs typeface="Arial" charset="0"/>
                      </a:endParaRPr>
                    </a:p>
                  </a:txBody>
                  <a:tcPr marL="8792" marR="8792" marT="9521" marB="0" anchor="ctr" horzOverflow="overflow"/>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rgbClr val="000000"/>
                        </a:solidFill>
                        <a:effectLst/>
                        <a:latin typeface="Arial" charset="0"/>
                        <a:cs typeface="Arial" charset="0"/>
                      </a:endParaRPr>
                    </a:p>
                  </a:txBody>
                  <a:tcPr marL="8792" marR="8792" marT="9521" marB="0" anchor="ctr" horzOverflow="overflow"/>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u="none" strike="noStrike" cap="none" normalizeH="0" baseline="0" dirty="0" smtClean="0">
                          <a:ln>
                            <a:noFill/>
                          </a:ln>
                          <a:solidFill>
                            <a:schemeClr val="accent5"/>
                          </a:solidFill>
                          <a:effectLst/>
                        </a:rPr>
                        <a:t> </a:t>
                      </a:r>
                      <a:endParaRPr kumimoji="0" lang="en-US" sz="1200" b="0" i="0" u="none" strike="noStrike" cap="none" normalizeH="0" baseline="0" dirty="0" smtClean="0">
                        <a:ln>
                          <a:noFill/>
                        </a:ln>
                        <a:solidFill>
                          <a:schemeClr val="accent5"/>
                        </a:solidFill>
                        <a:effectLst/>
                        <a:latin typeface="Arial" charset="0"/>
                        <a:cs typeface="Arial" charset="0"/>
                      </a:endParaRPr>
                    </a:p>
                  </a:txBody>
                  <a:tcPr marL="8792" marR="8792" marT="9521" marB="0" anchor="ctr" horzOverflow="overflow">
                    <a:solidFill>
                      <a:schemeClr val="accent2">
                        <a:lumMod val="40000"/>
                        <a:lumOff val="60000"/>
                      </a:schemeClr>
                    </a:solidFill>
                  </a:tcPr>
                </a:tc>
              </a:tr>
              <a:tr h="2554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u="none" strike="noStrike" cap="none" normalizeH="0" baseline="0" dirty="0" smtClean="0">
                          <a:ln>
                            <a:noFill/>
                          </a:ln>
                          <a:effectLst/>
                        </a:rPr>
                        <a:t>ST(bps)</a:t>
                      </a:r>
                      <a:endParaRPr kumimoji="0" lang="en-US" sz="1200" b="0" i="0" u="none" strike="noStrike" cap="none" normalizeH="0" baseline="0" dirty="0" smtClean="0">
                        <a:ln>
                          <a:noFill/>
                        </a:ln>
                        <a:solidFill>
                          <a:srgbClr val="000000"/>
                        </a:solidFill>
                        <a:effectLst/>
                        <a:latin typeface="Arial" charset="0"/>
                        <a:cs typeface="Arial" charset="0"/>
                      </a:endParaRPr>
                    </a:p>
                  </a:txBody>
                  <a:tcPr marL="79131" marR="8792" marT="9521" marB="0" anchor="ctr" horzOverflow="overflow"/>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200" u="none" strike="noStrike" cap="none" normalizeH="0" baseline="0" dirty="0" smtClean="0">
                          <a:ln>
                            <a:noFill/>
                          </a:ln>
                          <a:effectLst/>
                        </a:rPr>
                        <a:t>3.30%</a:t>
                      </a:r>
                      <a:endParaRPr kumimoji="0" lang="en-US" sz="1200" b="1" i="0" u="none" strike="noStrike" cap="none" normalizeH="0" baseline="0" dirty="0" smtClean="0">
                        <a:ln>
                          <a:noFill/>
                        </a:ln>
                        <a:solidFill>
                          <a:srgbClr val="000000"/>
                        </a:solidFill>
                        <a:effectLst/>
                        <a:latin typeface="Arial" charset="0"/>
                        <a:cs typeface="Arial" charset="0"/>
                      </a:endParaRPr>
                    </a:p>
                  </a:txBody>
                  <a:tcPr marL="8792" marR="8792" marT="9521" marB="0" anchor="ctr" horzOverflow="overflow">
                    <a:solidFill>
                      <a:schemeClr val="accent4">
                        <a:lumMod val="60000"/>
                        <a:lumOff val="40000"/>
                      </a:schemeClr>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200" u="none" strike="noStrike" cap="none" normalizeH="0" baseline="0" dirty="0" smtClean="0">
                          <a:ln>
                            <a:noFill/>
                          </a:ln>
                          <a:effectLst/>
                        </a:rPr>
                        <a:t>2.20%</a:t>
                      </a:r>
                      <a:endParaRPr kumimoji="0" lang="en-US" sz="1200" b="1" i="0" u="none" strike="noStrike" cap="none" normalizeH="0" baseline="0" dirty="0" smtClean="0">
                        <a:ln>
                          <a:noFill/>
                        </a:ln>
                        <a:solidFill>
                          <a:srgbClr val="000000"/>
                        </a:solidFill>
                        <a:effectLst/>
                        <a:latin typeface="Arial" charset="0"/>
                        <a:cs typeface="Arial" charset="0"/>
                      </a:endParaRPr>
                    </a:p>
                  </a:txBody>
                  <a:tcPr marL="8792" marR="8792" marT="9521" marB="0" anchor="ctr" horzOverflow="overflow">
                    <a:solidFill>
                      <a:schemeClr val="accent4">
                        <a:lumMod val="60000"/>
                        <a:lumOff val="40000"/>
                      </a:schemeClr>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200" u="none" strike="noStrike" cap="none" normalizeH="0" baseline="0" dirty="0" smtClean="0">
                          <a:ln>
                            <a:noFill/>
                          </a:ln>
                          <a:solidFill>
                            <a:schemeClr val="accent5"/>
                          </a:solidFill>
                          <a:effectLst/>
                        </a:rPr>
                        <a:t>1.10%</a:t>
                      </a:r>
                      <a:endParaRPr kumimoji="0" lang="en-US" sz="1200" b="1" i="0" u="none" strike="noStrike" cap="none" normalizeH="0" baseline="0" dirty="0" smtClean="0">
                        <a:ln>
                          <a:noFill/>
                        </a:ln>
                        <a:solidFill>
                          <a:schemeClr val="accent5"/>
                        </a:solidFill>
                        <a:effectLst/>
                        <a:latin typeface="Arial" charset="0"/>
                        <a:cs typeface="Arial" charset="0"/>
                      </a:endParaRPr>
                    </a:p>
                  </a:txBody>
                  <a:tcPr marL="8792" marR="8792" marT="9521" marB="0" anchor="ctr" horzOverflow="overflow">
                    <a:solidFill>
                      <a:schemeClr val="accent2">
                        <a:lumMod val="40000"/>
                        <a:lumOff val="60000"/>
                      </a:schemeClr>
                    </a:solidFill>
                  </a:tcPr>
                </a:tc>
              </a:tr>
              <a:tr h="2554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u="none" strike="noStrike" cap="none" normalizeH="0" baseline="0" dirty="0" smtClean="0">
                          <a:ln>
                            <a:noFill/>
                          </a:ln>
                          <a:effectLst/>
                        </a:rPr>
                        <a:t>LT(bps)</a:t>
                      </a:r>
                      <a:endParaRPr kumimoji="0" lang="en-US" sz="1200" b="0" i="0" u="none" strike="noStrike" cap="none" normalizeH="0" baseline="0" dirty="0" smtClean="0">
                        <a:ln>
                          <a:noFill/>
                        </a:ln>
                        <a:solidFill>
                          <a:srgbClr val="000000"/>
                        </a:solidFill>
                        <a:effectLst/>
                        <a:latin typeface="Arial" charset="0"/>
                        <a:cs typeface="Arial" charset="0"/>
                      </a:endParaRPr>
                    </a:p>
                  </a:txBody>
                  <a:tcPr marL="79131" marR="8792" marT="9521" marB="0" anchor="ctr" horzOverflow="overflow"/>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200" u="none" strike="noStrike" cap="none" normalizeH="0" baseline="0" dirty="0" smtClean="0">
                          <a:ln>
                            <a:noFill/>
                          </a:ln>
                          <a:effectLst/>
                        </a:rPr>
                        <a:t>4.50%</a:t>
                      </a:r>
                      <a:endParaRPr kumimoji="0" lang="en-US" sz="1200" b="0" i="0" u="none" strike="noStrike" cap="none" normalizeH="0" baseline="0" dirty="0" smtClean="0">
                        <a:ln>
                          <a:noFill/>
                        </a:ln>
                        <a:solidFill>
                          <a:srgbClr val="000000"/>
                        </a:solidFill>
                        <a:effectLst/>
                        <a:latin typeface="Arial" charset="0"/>
                        <a:cs typeface="Arial" charset="0"/>
                      </a:endParaRPr>
                    </a:p>
                  </a:txBody>
                  <a:tcPr marL="8792" marR="8792" marT="9521" marB="0" anchor="ctr" horzOverflow="overflow"/>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200" u="none" strike="noStrike" cap="none" normalizeH="0" baseline="0" dirty="0" smtClean="0">
                          <a:ln>
                            <a:noFill/>
                          </a:ln>
                          <a:effectLst/>
                        </a:rPr>
                        <a:t>3.00%</a:t>
                      </a:r>
                      <a:endParaRPr kumimoji="0" lang="en-US" sz="1200" b="0" i="0" u="none" strike="noStrike" cap="none" normalizeH="0" baseline="0" dirty="0" smtClean="0">
                        <a:ln>
                          <a:noFill/>
                        </a:ln>
                        <a:solidFill>
                          <a:srgbClr val="000000"/>
                        </a:solidFill>
                        <a:effectLst/>
                        <a:latin typeface="Arial" charset="0"/>
                        <a:cs typeface="Arial" charset="0"/>
                      </a:endParaRPr>
                    </a:p>
                  </a:txBody>
                  <a:tcPr marL="8792" marR="8792" marT="9521" marB="0" anchor="ctr" horzOverflow="overflow"/>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200" u="none" strike="noStrike" cap="none" normalizeH="0" baseline="0" dirty="0" smtClean="0">
                          <a:ln>
                            <a:noFill/>
                          </a:ln>
                          <a:solidFill>
                            <a:schemeClr val="accent5"/>
                          </a:solidFill>
                          <a:effectLst/>
                        </a:rPr>
                        <a:t>1.50%</a:t>
                      </a:r>
                      <a:endParaRPr kumimoji="0" lang="en-US" sz="1200" b="0" i="0" u="none" strike="noStrike" cap="none" normalizeH="0" baseline="0" dirty="0" smtClean="0">
                        <a:ln>
                          <a:noFill/>
                        </a:ln>
                        <a:solidFill>
                          <a:schemeClr val="accent5"/>
                        </a:solidFill>
                        <a:effectLst/>
                        <a:latin typeface="Arial" charset="0"/>
                        <a:cs typeface="Arial" charset="0"/>
                      </a:endParaRPr>
                    </a:p>
                  </a:txBody>
                  <a:tcPr marL="8792" marR="8792" marT="9521" marB="0" anchor="ctr" horzOverflow="overflow">
                    <a:solidFill>
                      <a:schemeClr val="accent2">
                        <a:lumMod val="40000"/>
                        <a:lumOff val="60000"/>
                      </a:schemeClr>
                    </a:solidFill>
                  </a:tcPr>
                </a:tc>
              </a:tr>
            </a:tbl>
          </a:graphicData>
        </a:graphic>
      </p:graphicFrame>
      <p:sp>
        <p:nvSpPr>
          <p:cNvPr id="18" name="Rectangle 3"/>
          <p:cNvSpPr txBox="1">
            <a:spLocks noChangeArrowheads="1"/>
          </p:cNvSpPr>
          <p:nvPr/>
        </p:nvSpPr>
        <p:spPr bwMode="auto">
          <a:xfrm>
            <a:off x="4873256" y="1434847"/>
            <a:ext cx="3936023" cy="2063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lIns="0" tIns="0" rIns="0" bIns="0"/>
          <a:lstStyle>
            <a:lvl1pPr marL="228600" indent="-228600" eaLnBrk="0" hangingPunct="0">
              <a:spcBef>
                <a:spcPct val="75000"/>
              </a:spcBef>
              <a:buClr>
                <a:srgbClr val="DC241F"/>
              </a:buClr>
              <a:buFont typeface="Wingdings 2" pitchFamily="18" charset="2"/>
              <a:buChar char=""/>
              <a:defRPr sz="1400">
                <a:solidFill>
                  <a:schemeClr val="tx1"/>
                </a:solidFill>
                <a:latin typeface="Arial" charset="0"/>
              </a:defRPr>
            </a:lvl1pPr>
            <a:lvl2pPr marL="742950" indent="-285750" eaLnBrk="0" hangingPunct="0">
              <a:spcBef>
                <a:spcPct val="25000"/>
              </a:spcBef>
              <a:buClr>
                <a:srgbClr val="DC241F"/>
              </a:buClr>
              <a:buFont typeface="Arial" charset="0"/>
              <a:buChar char="–"/>
              <a:defRPr sz="1400">
                <a:solidFill>
                  <a:schemeClr val="tx1"/>
                </a:solidFill>
                <a:latin typeface="Arial" charset="0"/>
              </a:defRPr>
            </a:lvl2pPr>
            <a:lvl3pPr marL="1143000" indent="-228600" eaLnBrk="0" hangingPunct="0">
              <a:spcBef>
                <a:spcPct val="25000"/>
              </a:spcBef>
              <a:buClr>
                <a:srgbClr val="DC241F"/>
              </a:buClr>
              <a:buSzPct val="90000"/>
              <a:buFont typeface="Wingdings" pitchFamily="2" charset="2"/>
              <a:buChar char="§"/>
              <a:defRPr sz="1400">
                <a:solidFill>
                  <a:schemeClr val="tx1"/>
                </a:solidFill>
                <a:latin typeface="Arial" charset="0"/>
              </a:defRPr>
            </a:lvl3pPr>
            <a:lvl4pPr marL="1600200" indent="-228600" eaLnBrk="0" hangingPunct="0">
              <a:spcBef>
                <a:spcPct val="25000"/>
              </a:spcBef>
              <a:buClr>
                <a:srgbClr val="DC241F"/>
              </a:buClr>
              <a:buFont typeface="Wingdings 2" pitchFamily="18" charset="2"/>
              <a:buChar char=""/>
              <a:defRPr sz="1400">
                <a:solidFill>
                  <a:schemeClr val="tx1"/>
                </a:solidFill>
                <a:latin typeface="Arial" charset="0"/>
              </a:defRPr>
            </a:lvl4pPr>
            <a:lvl5pPr marL="2057400" indent="-228600" eaLnBrk="0" hangingPunct="0">
              <a:spcBef>
                <a:spcPct val="25000"/>
              </a:spcBef>
              <a:buClr>
                <a:srgbClr val="DC241F"/>
              </a:buClr>
              <a:buFont typeface="Arial" charset="0"/>
              <a:buChar char="–"/>
              <a:defRPr sz="1400">
                <a:solidFill>
                  <a:schemeClr val="tx1"/>
                </a:solidFill>
                <a:latin typeface="Arial" charset="0"/>
              </a:defRPr>
            </a:lvl5pPr>
            <a:lvl6pPr marL="25146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6pPr>
            <a:lvl7pPr marL="29718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7pPr>
            <a:lvl8pPr marL="34290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8pPr>
            <a:lvl9pPr marL="38862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9pPr>
          </a:lstStyle>
          <a:p>
            <a:pPr marL="171450" indent="-171450" fontAlgn="base">
              <a:spcAft>
                <a:spcPct val="0"/>
              </a:spcAft>
              <a:buClr>
                <a:srgbClr val="00BDF2"/>
              </a:buClr>
              <a:buSzPct val="100000"/>
              <a:buFont typeface="Symbol"/>
              <a:buChar char="·"/>
            </a:pPr>
            <a:r>
              <a:rPr lang="en-US" altLang="en-US" dirty="0" smtClean="0">
                <a:solidFill>
                  <a:srgbClr val="53565A"/>
                </a:solidFill>
                <a:latin typeface="Arial"/>
                <a:cs typeface="Arial" charset="0"/>
              </a:rPr>
              <a:t>BBB Corp. (buyer) nominates supplier for non-recourse discounting program</a:t>
            </a:r>
          </a:p>
          <a:p>
            <a:pPr marL="171450" indent="-171450" fontAlgn="base">
              <a:spcAft>
                <a:spcPct val="0"/>
              </a:spcAft>
              <a:buClr>
                <a:srgbClr val="00BDF2"/>
              </a:buClr>
              <a:buSzPct val="100000"/>
              <a:buFont typeface="Symbol"/>
              <a:buChar char="·"/>
            </a:pPr>
            <a:r>
              <a:rPr lang="en-US" altLang="en-US" dirty="0" smtClean="0">
                <a:solidFill>
                  <a:srgbClr val="53565A"/>
                </a:solidFill>
                <a:latin typeface="Arial"/>
                <a:cs typeface="Arial" charset="0"/>
              </a:rPr>
              <a:t>BBB Corp. accepts invoices (i.e. AAA’s A/R) for goods and authorizes bank to debit their account to make payment on payment date</a:t>
            </a:r>
          </a:p>
          <a:p>
            <a:pPr marL="171450" indent="-171450" fontAlgn="base">
              <a:spcAft>
                <a:spcPct val="0"/>
              </a:spcAft>
              <a:buClr>
                <a:srgbClr val="00BDF2"/>
              </a:buClr>
              <a:buSzPct val="100000"/>
              <a:buFont typeface="Symbol"/>
              <a:buChar char="·"/>
            </a:pPr>
            <a:r>
              <a:rPr lang="en-GB" altLang="en-US" dirty="0" smtClean="0">
                <a:solidFill>
                  <a:srgbClr val="53565A"/>
                </a:solidFill>
                <a:latin typeface="Arial"/>
                <a:cs typeface="Arial" charset="0"/>
              </a:rPr>
              <a:t>The finance charges are based on the </a:t>
            </a:r>
            <a:r>
              <a:rPr lang="en-GB" altLang="en-US" dirty="0" smtClean="0">
                <a:solidFill>
                  <a:srgbClr val="53565A"/>
                </a:solidFill>
                <a:latin typeface="Arial"/>
                <a:cs typeface="Arial" charset="0"/>
              </a:rPr>
              <a:t>BBB’s </a:t>
            </a:r>
            <a:r>
              <a:rPr lang="en-GB" altLang="en-US" dirty="0" smtClean="0">
                <a:solidFill>
                  <a:srgbClr val="53565A"/>
                </a:solidFill>
                <a:latin typeface="Arial"/>
                <a:cs typeface="Arial" charset="0"/>
              </a:rPr>
              <a:t>credit rating, meaning that AAA Circuit can access finance at a lower cost vs straight bank debt</a:t>
            </a:r>
          </a:p>
          <a:p>
            <a:pPr fontAlgn="base">
              <a:spcBef>
                <a:spcPts val="600"/>
              </a:spcBef>
              <a:spcAft>
                <a:spcPct val="0"/>
              </a:spcAft>
            </a:pPr>
            <a:endParaRPr lang="en-GB" altLang="en-US" dirty="0" smtClean="0">
              <a:solidFill>
                <a:srgbClr val="000000"/>
              </a:solidFill>
              <a:cs typeface="Arial" charset="0"/>
            </a:endParaRPr>
          </a:p>
        </p:txBody>
      </p:sp>
      <p:sp>
        <p:nvSpPr>
          <p:cNvPr id="19" name="Rectangle 95"/>
          <p:cNvSpPr>
            <a:spLocks noChangeArrowheads="1"/>
          </p:cNvSpPr>
          <p:nvPr/>
        </p:nvSpPr>
        <p:spPr bwMode="auto">
          <a:xfrm>
            <a:off x="3111014" y="1512888"/>
            <a:ext cx="996462" cy="590550"/>
          </a:xfrm>
          <a:prstGeom prst="rect">
            <a:avLst/>
          </a:prstGeom>
          <a:solidFill>
            <a:schemeClr val="accent1"/>
          </a:solidFill>
          <a:ln w="28575" algn="ctr">
            <a:solidFill>
              <a:srgbClr val="CB6015"/>
            </a:solidFill>
            <a:round/>
            <a:headEnd/>
            <a:tailEnd/>
          </a:ln>
        </p:spPr>
        <p:txBody>
          <a:bodyPr lIns="45720" rIns="45720" anchor="ctr"/>
          <a:lstStyle/>
          <a:p>
            <a:pPr algn="ctr" fontAlgn="base">
              <a:spcBef>
                <a:spcPct val="0"/>
              </a:spcBef>
              <a:spcAft>
                <a:spcPct val="0"/>
              </a:spcAft>
              <a:defRPr/>
            </a:pPr>
            <a:r>
              <a:rPr lang="en-US" sz="1600" b="1" dirty="0" smtClean="0">
                <a:solidFill>
                  <a:srgbClr val="FFFFFF"/>
                </a:solidFill>
                <a:cs typeface="Arial" pitchFamily="34" charset="0"/>
              </a:rPr>
              <a:t>BBB Corp</a:t>
            </a:r>
            <a:r>
              <a:rPr lang="en-US" sz="1600" b="1" dirty="0">
                <a:solidFill>
                  <a:srgbClr val="FFFFFF"/>
                </a:solidFill>
                <a:cs typeface="Arial" pitchFamily="34" charset="0"/>
              </a:rPr>
              <a:t>.</a:t>
            </a:r>
          </a:p>
        </p:txBody>
      </p:sp>
      <p:sp>
        <p:nvSpPr>
          <p:cNvPr id="20" name="Rectangle 94"/>
          <p:cNvSpPr>
            <a:spLocks noChangeArrowheads="1"/>
          </p:cNvSpPr>
          <p:nvPr/>
        </p:nvSpPr>
        <p:spPr bwMode="auto">
          <a:xfrm>
            <a:off x="650633" y="1512888"/>
            <a:ext cx="997927" cy="590550"/>
          </a:xfrm>
          <a:prstGeom prst="rect">
            <a:avLst/>
          </a:prstGeom>
          <a:solidFill>
            <a:schemeClr val="accent1"/>
          </a:solidFill>
          <a:ln w="6350" algn="ctr">
            <a:noFill/>
            <a:round/>
            <a:headEnd/>
            <a:tailEnd/>
          </a:ln>
        </p:spPr>
        <p:txBody>
          <a:bodyPr lIns="45720" rIns="45720" anchor="ctr"/>
          <a:lstStyle/>
          <a:p>
            <a:pPr algn="ctr" fontAlgn="base">
              <a:spcBef>
                <a:spcPct val="0"/>
              </a:spcBef>
              <a:spcAft>
                <a:spcPct val="0"/>
              </a:spcAft>
              <a:defRPr/>
            </a:pPr>
            <a:r>
              <a:rPr lang="en-US" sz="1600" b="1" dirty="0" smtClean="0">
                <a:solidFill>
                  <a:srgbClr val="FFFFFF"/>
                </a:solidFill>
                <a:cs typeface="Arial" pitchFamily="34" charset="0"/>
              </a:rPr>
              <a:t>AAA Circuit</a:t>
            </a:r>
            <a:endParaRPr lang="en-US" sz="1600" b="1" dirty="0">
              <a:solidFill>
                <a:srgbClr val="FFFFFF"/>
              </a:solidFill>
              <a:cs typeface="Arial" pitchFamily="34" charset="0"/>
            </a:endParaRPr>
          </a:p>
        </p:txBody>
      </p:sp>
      <p:cxnSp>
        <p:nvCxnSpPr>
          <p:cNvPr id="21" name="Straight Arrow Connector 20"/>
          <p:cNvCxnSpPr>
            <a:stCxn id="19" idx="1"/>
            <a:endCxn id="20" idx="3"/>
          </p:cNvCxnSpPr>
          <p:nvPr/>
        </p:nvCxnSpPr>
        <p:spPr bwMode="auto">
          <a:xfrm rot="10800000">
            <a:off x="1648559" y="1808166"/>
            <a:ext cx="1462454" cy="1587"/>
          </a:xfrm>
          <a:prstGeom prst="straightConnector1">
            <a:avLst/>
          </a:prstGeom>
          <a:solidFill>
            <a:schemeClr val="accent1"/>
          </a:solidFill>
          <a:ln w="19050" cap="flat" cmpd="sng" algn="ctr">
            <a:solidFill>
              <a:schemeClr val="accent6"/>
            </a:solidFill>
            <a:prstDash val="solid"/>
            <a:round/>
            <a:headEnd type="triangle" w="med" len="med"/>
            <a:tailEnd type="triangle" w="med" len="med"/>
          </a:ln>
          <a:effectLst/>
        </p:spPr>
      </p:cxnSp>
      <p:sp>
        <p:nvSpPr>
          <p:cNvPr id="22" name="TextBox 86"/>
          <p:cNvSpPr txBox="1">
            <a:spLocks noChangeArrowheads="1"/>
          </p:cNvSpPr>
          <p:nvPr/>
        </p:nvSpPr>
        <p:spPr bwMode="auto">
          <a:xfrm>
            <a:off x="783981" y="1246193"/>
            <a:ext cx="797169" cy="276225"/>
          </a:xfrm>
          <a:prstGeom prst="rect">
            <a:avLst/>
          </a:prstGeom>
          <a:noFill/>
          <a:ln w="9525">
            <a:noFill/>
            <a:miter lim="800000"/>
            <a:headEnd/>
            <a:tailEnd/>
          </a:ln>
        </p:spPr>
        <p:txBody>
          <a:bodyPr>
            <a:spAutoFit/>
          </a:bodyPr>
          <a:lstStyle/>
          <a:p>
            <a:pPr algn="ctr" fontAlgn="base">
              <a:spcBef>
                <a:spcPct val="0"/>
              </a:spcBef>
              <a:spcAft>
                <a:spcPct val="0"/>
              </a:spcAft>
              <a:defRPr/>
            </a:pPr>
            <a:r>
              <a:rPr lang="en-US" sz="1200" b="1" dirty="0">
                <a:solidFill>
                  <a:srgbClr val="002A75"/>
                </a:solidFill>
                <a:cs typeface="Arial" pitchFamily="34" charset="0"/>
              </a:rPr>
              <a:t>Supplier</a:t>
            </a:r>
          </a:p>
        </p:txBody>
      </p:sp>
      <p:sp>
        <p:nvSpPr>
          <p:cNvPr id="23" name="TextBox 86"/>
          <p:cNvSpPr txBox="1">
            <a:spLocks noChangeArrowheads="1"/>
          </p:cNvSpPr>
          <p:nvPr/>
        </p:nvSpPr>
        <p:spPr bwMode="auto">
          <a:xfrm>
            <a:off x="3219453" y="1246193"/>
            <a:ext cx="798634" cy="276225"/>
          </a:xfrm>
          <a:prstGeom prst="rect">
            <a:avLst/>
          </a:prstGeom>
          <a:noFill/>
          <a:ln w="9525">
            <a:noFill/>
            <a:miter lim="800000"/>
            <a:headEnd/>
            <a:tailEnd/>
          </a:ln>
        </p:spPr>
        <p:txBody>
          <a:bodyPr>
            <a:spAutoFit/>
          </a:bodyPr>
          <a:lstStyle/>
          <a:p>
            <a:pPr algn="ctr" fontAlgn="base">
              <a:spcBef>
                <a:spcPct val="0"/>
              </a:spcBef>
              <a:spcAft>
                <a:spcPct val="0"/>
              </a:spcAft>
              <a:defRPr/>
            </a:pPr>
            <a:r>
              <a:rPr lang="en-US" sz="1200" b="1" dirty="0">
                <a:solidFill>
                  <a:srgbClr val="002A75"/>
                </a:solidFill>
                <a:cs typeface="Arial" pitchFamily="34" charset="0"/>
              </a:rPr>
              <a:t>Buyer</a:t>
            </a:r>
          </a:p>
        </p:txBody>
      </p:sp>
      <p:sp>
        <p:nvSpPr>
          <p:cNvPr id="24" name="TextBox 7"/>
          <p:cNvSpPr txBox="1">
            <a:spLocks noChangeArrowheads="1"/>
          </p:cNvSpPr>
          <p:nvPr/>
        </p:nvSpPr>
        <p:spPr bwMode="auto">
          <a:xfrm>
            <a:off x="1541585" y="2349500"/>
            <a:ext cx="1714500" cy="738664"/>
          </a:xfrm>
          <a:prstGeom prst="rect">
            <a:avLst/>
          </a:prstGeom>
          <a:noFill/>
          <a:ln w="9525">
            <a:noFill/>
            <a:miter lim="800000"/>
            <a:headEnd/>
            <a:tailEnd/>
          </a:ln>
        </p:spPr>
        <p:txBody>
          <a:bodyPr>
            <a:spAutoFit/>
          </a:bodyPr>
          <a:lstStyle/>
          <a:p>
            <a:pPr algn="ctr" fontAlgn="base">
              <a:spcBef>
                <a:spcPct val="0"/>
              </a:spcBef>
              <a:spcAft>
                <a:spcPct val="0"/>
              </a:spcAft>
              <a:defRPr/>
            </a:pPr>
            <a:r>
              <a:rPr lang="en-US" sz="1400" b="1" dirty="0">
                <a:solidFill>
                  <a:srgbClr val="00BDF2"/>
                </a:solidFill>
                <a:cs typeface="Arial" pitchFamily="34" charset="0"/>
              </a:rPr>
              <a:t>Supplier </a:t>
            </a:r>
            <a:br>
              <a:rPr lang="en-US" sz="1400" b="1" dirty="0">
                <a:solidFill>
                  <a:srgbClr val="00BDF2"/>
                </a:solidFill>
                <a:cs typeface="Arial" pitchFamily="34" charset="0"/>
              </a:rPr>
            </a:br>
            <a:r>
              <a:rPr lang="en-US" sz="1400" b="1" dirty="0">
                <a:solidFill>
                  <a:srgbClr val="00BDF2"/>
                </a:solidFill>
                <a:cs typeface="Arial" pitchFamily="34" charset="0"/>
              </a:rPr>
              <a:t>Financing Solution</a:t>
            </a:r>
          </a:p>
        </p:txBody>
      </p:sp>
      <p:sp>
        <p:nvSpPr>
          <p:cNvPr id="25" name="TextBox 114"/>
          <p:cNvSpPr txBox="1">
            <a:spLocks noChangeArrowheads="1"/>
          </p:cNvSpPr>
          <p:nvPr/>
        </p:nvSpPr>
        <p:spPr bwMode="auto">
          <a:xfrm>
            <a:off x="3641483" y="2411413"/>
            <a:ext cx="1051018" cy="246221"/>
          </a:xfrm>
          <a:prstGeom prst="rect">
            <a:avLst/>
          </a:prstGeom>
          <a:noFill/>
          <a:ln w="9525">
            <a:noFill/>
            <a:miter lim="800000"/>
            <a:headEnd/>
            <a:tailEnd/>
          </a:ln>
        </p:spPr>
        <p:txBody>
          <a:bodyPr wrap="square">
            <a:spAutoFit/>
          </a:bodyPr>
          <a:lstStyle/>
          <a:p>
            <a:pPr fontAlgn="base">
              <a:spcBef>
                <a:spcPct val="0"/>
              </a:spcBef>
              <a:spcAft>
                <a:spcPct val="0"/>
              </a:spcAft>
              <a:defRPr/>
            </a:pPr>
            <a:r>
              <a:rPr lang="en-US" sz="1000" b="1" dirty="0">
                <a:solidFill>
                  <a:srgbClr val="002D72"/>
                </a:solidFill>
                <a:cs typeface="Arial" pitchFamily="34" charset="0"/>
              </a:rPr>
              <a:t>3. Acceptance</a:t>
            </a:r>
          </a:p>
        </p:txBody>
      </p:sp>
      <p:sp>
        <p:nvSpPr>
          <p:cNvPr id="26" name="TextBox 115"/>
          <p:cNvSpPr txBox="1">
            <a:spLocks noChangeArrowheads="1"/>
          </p:cNvSpPr>
          <p:nvPr/>
        </p:nvSpPr>
        <p:spPr bwMode="auto">
          <a:xfrm>
            <a:off x="209515" y="2382843"/>
            <a:ext cx="1030166" cy="554037"/>
          </a:xfrm>
          <a:prstGeom prst="rect">
            <a:avLst/>
          </a:prstGeom>
          <a:noFill/>
          <a:ln w="9525">
            <a:noFill/>
            <a:miter lim="800000"/>
            <a:headEnd/>
            <a:tailEnd/>
          </a:ln>
        </p:spPr>
        <p:txBody>
          <a:bodyPr>
            <a:spAutoFit/>
          </a:bodyPr>
          <a:lstStyle/>
          <a:p>
            <a:pPr fontAlgn="base">
              <a:spcBef>
                <a:spcPct val="0"/>
              </a:spcBef>
              <a:spcAft>
                <a:spcPct val="0"/>
              </a:spcAft>
              <a:defRPr/>
            </a:pPr>
            <a:r>
              <a:rPr lang="en-US" sz="1000" b="1" dirty="0">
                <a:solidFill>
                  <a:srgbClr val="002D72"/>
                </a:solidFill>
                <a:cs typeface="Arial" pitchFamily="34" charset="0"/>
              </a:rPr>
              <a:t>4. Discounted Payment @ </a:t>
            </a:r>
            <a:r>
              <a:rPr lang="en-US" sz="1000" b="1" dirty="0" smtClean="0">
                <a:solidFill>
                  <a:srgbClr val="002D72"/>
                </a:solidFill>
                <a:cs typeface="Arial" pitchFamily="34" charset="0"/>
              </a:rPr>
              <a:t>BBB’s </a:t>
            </a:r>
            <a:r>
              <a:rPr lang="en-US" sz="1000" b="1" dirty="0">
                <a:solidFill>
                  <a:srgbClr val="002D72"/>
                </a:solidFill>
                <a:cs typeface="Arial" pitchFamily="34" charset="0"/>
              </a:rPr>
              <a:t>Credit</a:t>
            </a:r>
          </a:p>
        </p:txBody>
      </p:sp>
      <p:sp>
        <p:nvSpPr>
          <p:cNvPr id="27" name="TextBox 116"/>
          <p:cNvSpPr txBox="1">
            <a:spLocks noChangeArrowheads="1"/>
          </p:cNvSpPr>
          <p:nvPr/>
        </p:nvSpPr>
        <p:spPr bwMode="auto">
          <a:xfrm>
            <a:off x="1979738" y="1549405"/>
            <a:ext cx="864577" cy="246063"/>
          </a:xfrm>
          <a:prstGeom prst="rect">
            <a:avLst/>
          </a:prstGeom>
          <a:noFill/>
          <a:ln w="9525">
            <a:noFill/>
            <a:miter lim="800000"/>
            <a:headEnd/>
            <a:tailEnd/>
          </a:ln>
        </p:spPr>
        <p:txBody>
          <a:bodyPr>
            <a:spAutoFit/>
          </a:bodyPr>
          <a:lstStyle/>
          <a:p>
            <a:pPr algn="ctr" fontAlgn="base">
              <a:spcBef>
                <a:spcPct val="0"/>
              </a:spcBef>
              <a:spcAft>
                <a:spcPct val="0"/>
              </a:spcAft>
              <a:defRPr/>
            </a:pPr>
            <a:r>
              <a:rPr lang="en-US" sz="1000" b="1" dirty="0">
                <a:solidFill>
                  <a:srgbClr val="002D72"/>
                </a:solidFill>
                <a:cs typeface="Arial" pitchFamily="34" charset="0"/>
              </a:rPr>
              <a:t>1. Goods</a:t>
            </a:r>
          </a:p>
        </p:txBody>
      </p:sp>
      <p:sp>
        <p:nvSpPr>
          <p:cNvPr id="28" name="TextBox 117"/>
          <p:cNvSpPr txBox="1">
            <a:spLocks noChangeArrowheads="1"/>
          </p:cNvSpPr>
          <p:nvPr/>
        </p:nvSpPr>
        <p:spPr bwMode="auto">
          <a:xfrm>
            <a:off x="3641484" y="2890838"/>
            <a:ext cx="864577" cy="246062"/>
          </a:xfrm>
          <a:prstGeom prst="rect">
            <a:avLst/>
          </a:prstGeom>
          <a:noFill/>
          <a:ln w="9525">
            <a:noFill/>
            <a:miter lim="800000"/>
            <a:headEnd/>
            <a:tailEnd/>
          </a:ln>
        </p:spPr>
        <p:txBody>
          <a:bodyPr>
            <a:spAutoFit/>
          </a:bodyPr>
          <a:lstStyle/>
          <a:p>
            <a:pPr fontAlgn="base">
              <a:spcBef>
                <a:spcPct val="0"/>
              </a:spcBef>
              <a:spcAft>
                <a:spcPct val="0"/>
              </a:spcAft>
              <a:defRPr/>
            </a:pPr>
            <a:r>
              <a:rPr lang="en-US" sz="1000" b="1" dirty="0">
                <a:solidFill>
                  <a:srgbClr val="002D72"/>
                </a:solidFill>
                <a:cs typeface="Arial" pitchFamily="34" charset="0"/>
              </a:rPr>
              <a:t>5. Payment</a:t>
            </a:r>
          </a:p>
        </p:txBody>
      </p:sp>
      <p:sp>
        <p:nvSpPr>
          <p:cNvPr id="29" name="TextBox 10"/>
          <p:cNvSpPr txBox="1">
            <a:spLocks noChangeArrowheads="1"/>
          </p:cNvSpPr>
          <p:nvPr/>
        </p:nvSpPr>
        <p:spPr bwMode="auto">
          <a:xfrm>
            <a:off x="4692501" y="1142747"/>
            <a:ext cx="1795096" cy="307777"/>
          </a:xfrm>
          <a:prstGeom prst="rect">
            <a:avLst/>
          </a:prstGeom>
          <a:noFill/>
          <a:ln w="9525">
            <a:noFill/>
            <a:miter lim="800000"/>
            <a:headEnd/>
            <a:tailEnd/>
          </a:ln>
        </p:spPr>
        <p:txBody>
          <a:bodyPr>
            <a:spAutoFit/>
          </a:bodyPr>
          <a:lstStyle/>
          <a:p>
            <a:pPr fontAlgn="base">
              <a:spcBef>
                <a:spcPct val="0"/>
              </a:spcBef>
              <a:spcAft>
                <a:spcPct val="0"/>
              </a:spcAft>
              <a:defRPr/>
            </a:pPr>
            <a:r>
              <a:rPr lang="en-US" sz="1400" b="1" dirty="0">
                <a:solidFill>
                  <a:srgbClr val="003082"/>
                </a:solidFill>
                <a:cs typeface="Arial" pitchFamily="34" charset="0"/>
              </a:rPr>
              <a:t>How does it work?</a:t>
            </a:r>
          </a:p>
        </p:txBody>
      </p:sp>
      <p:sp>
        <p:nvSpPr>
          <p:cNvPr id="30" name="TextBox 10"/>
          <p:cNvSpPr txBox="1">
            <a:spLocks noChangeArrowheads="1"/>
          </p:cNvSpPr>
          <p:nvPr/>
        </p:nvSpPr>
        <p:spPr bwMode="auto">
          <a:xfrm>
            <a:off x="4692501" y="3743769"/>
            <a:ext cx="2127738" cy="307777"/>
          </a:xfrm>
          <a:prstGeom prst="rect">
            <a:avLst/>
          </a:prstGeom>
          <a:noFill/>
          <a:ln w="9525">
            <a:noFill/>
            <a:miter lim="800000"/>
            <a:headEnd/>
            <a:tailEnd/>
          </a:ln>
        </p:spPr>
        <p:txBody>
          <a:bodyPr>
            <a:spAutoFit/>
          </a:bodyPr>
          <a:lstStyle/>
          <a:p>
            <a:pPr fontAlgn="base">
              <a:spcBef>
                <a:spcPct val="0"/>
              </a:spcBef>
              <a:spcAft>
                <a:spcPct val="0"/>
              </a:spcAft>
              <a:defRPr/>
            </a:pPr>
            <a:r>
              <a:rPr lang="en-US" sz="1400" b="1" dirty="0">
                <a:solidFill>
                  <a:srgbClr val="003082"/>
                </a:solidFill>
                <a:cs typeface="Arial" pitchFamily="34" charset="0"/>
              </a:rPr>
              <a:t>What are the benefits?</a:t>
            </a:r>
          </a:p>
        </p:txBody>
      </p:sp>
      <p:sp>
        <p:nvSpPr>
          <p:cNvPr id="31" name="Rectangle 3"/>
          <p:cNvSpPr txBox="1">
            <a:spLocks noChangeArrowheads="1"/>
          </p:cNvSpPr>
          <p:nvPr/>
        </p:nvSpPr>
        <p:spPr bwMode="auto">
          <a:xfrm>
            <a:off x="4873256" y="4052888"/>
            <a:ext cx="3939567" cy="1777410"/>
          </a:xfrm>
          <a:prstGeom prst="rect">
            <a:avLst/>
          </a:prstGeom>
          <a:noFill/>
          <a:ln w="9525" algn="ctr">
            <a:noFill/>
            <a:miter lim="800000"/>
            <a:headEnd/>
            <a:tailEnd/>
          </a:ln>
        </p:spPr>
        <p:txBody>
          <a:bodyPr wrap="square" lIns="0" tIns="0" rIns="0" bIns="0">
            <a:spAutoFit/>
          </a:bodyPr>
          <a:lstStyle/>
          <a:p>
            <a:pPr marL="171450" indent="-171450" eaLnBrk="0" fontAlgn="base" hangingPunct="0">
              <a:spcBef>
                <a:spcPct val="75000"/>
              </a:spcBef>
              <a:spcAft>
                <a:spcPct val="0"/>
              </a:spcAft>
              <a:buClr>
                <a:srgbClr val="00BDF2"/>
              </a:buClr>
              <a:buSzPct val="100000"/>
              <a:buFont typeface="Symbol"/>
              <a:buChar char="·"/>
              <a:defRPr/>
            </a:pPr>
            <a:r>
              <a:rPr lang="en-GB" sz="1400" dirty="0" smtClean="0">
                <a:solidFill>
                  <a:srgbClr val="53565A"/>
                </a:solidFill>
                <a:cs typeface="Arial" charset="0"/>
              </a:rPr>
              <a:t>BBB Corp</a:t>
            </a:r>
            <a:r>
              <a:rPr lang="en-GB" sz="1400" dirty="0">
                <a:solidFill>
                  <a:srgbClr val="53565A"/>
                </a:solidFill>
                <a:cs typeface="Arial" charset="0"/>
              </a:rPr>
              <a:t>.</a:t>
            </a:r>
          </a:p>
          <a:p>
            <a:pPr marL="342900" lvl="1" indent="-171450" eaLnBrk="0" fontAlgn="base" hangingPunct="0">
              <a:spcBef>
                <a:spcPct val="25000"/>
              </a:spcBef>
              <a:spcAft>
                <a:spcPct val="0"/>
              </a:spcAft>
              <a:buClr>
                <a:srgbClr val="00BDF2"/>
              </a:buClr>
              <a:buSzPct val="100000"/>
              <a:buFont typeface="Arial"/>
              <a:buChar char="–"/>
              <a:defRPr/>
            </a:pPr>
            <a:r>
              <a:rPr lang="en-GB" sz="1400" dirty="0">
                <a:solidFill>
                  <a:srgbClr val="53565A"/>
                </a:solidFill>
                <a:cs typeface="Arial" charset="0"/>
              </a:rPr>
              <a:t>May be able to negotiate lower price, reflecting that </a:t>
            </a:r>
            <a:r>
              <a:rPr lang="en-GB" sz="1400" dirty="0" smtClean="0">
                <a:solidFill>
                  <a:srgbClr val="53565A"/>
                </a:solidFill>
                <a:cs typeface="Arial" charset="0"/>
              </a:rPr>
              <a:t>AAA Circuit </a:t>
            </a:r>
            <a:r>
              <a:rPr lang="en-GB" sz="1400" dirty="0">
                <a:solidFill>
                  <a:srgbClr val="53565A"/>
                </a:solidFill>
                <a:cs typeface="Arial" charset="0"/>
              </a:rPr>
              <a:t>benefits from reduced financing costs</a:t>
            </a:r>
          </a:p>
          <a:p>
            <a:pPr marL="171450" indent="-171450" eaLnBrk="0" fontAlgn="base" hangingPunct="0">
              <a:spcBef>
                <a:spcPct val="75000"/>
              </a:spcBef>
              <a:spcAft>
                <a:spcPct val="0"/>
              </a:spcAft>
              <a:buClr>
                <a:srgbClr val="00BDF2"/>
              </a:buClr>
              <a:buSzPct val="100000"/>
              <a:buFont typeface="Symbol"/>
              <a:buChar char="·"/>
              <a:defRPr/>
            </a:pPr>
            <a:r>
              <a:rPr lang="en-GB" sz="1400" dirty="0" smtClean="0">
                <a:solidFill>
                  <a:srgbClr val="53565A"/>
                </a:solidFill>
                <a:cs typeface="Arial" charset="0"/>
              </a:rPr>
              <a:t>AAA Circuit</a:t>
            </a:r>
            <a:endParaRPr lang="en-GB" sz="1400" dirty="0">
              <a:solidFill>
                <a:srgbClr val="53565A"/>
              </a:solidFill>
              <a:cs typeface="Arial" charset="0"/>
            </a:endParaRPr>
          </a:p>
          <a:p>
            <a:pPr marL="342900" lvl="1" indent="-171450" eaLnBrk="0" fontAlgn="base" hangingPunct="0">
              <a:spcBef>
                <a:spcPct val="25000"/>
              </a:spcBef>
              <a:spcAft>
                <a:spcPct val="0"/>
              </a:spcAft>
              <a:buClr>
                <a:srgbClr val="00BDF2"/>
              </a:buClr>
              <a:buSzPct val="100000"/>
              <a:buFont typeface="Arial"/>
              <a:buChar char="–"/>
              <a:defRPr/>
            </a:pPr>
            <a:r>
              <a:rPr lang="en-GB" sz="1400" dirty="0">
                <a:solidFill>
                  <a:srgbClr val="53565A"/>
                </a:solidFill>
                <a:cs typeface="Arial" charset="0"/>
              </a:rPr>
              <a:t>Reduce DSO at a cost associated with </a:t>
            </a:r>
            <a:r>
              <a:rPr lang="en-GB" sz="1400" dirty="0" smtClean="0">
                <a:solidFill>
                  <a:srgbClr val="53565A"/>
                </a:solidFill>
                <a:cs typeface="Arial" charset="0"/>
              </a:rPr>
              <a:t>BBB Corp</a:t>
            </a:r>
            <a:r>
              <a:rPr lang="en-GB" sz="1400" dirty="0">
                <a:solidFill>
                  <a:srgbClr val="53565A"/>
                </a:solidFill>
                <a:cs typeface="Arial" charset="0"/>
              </a:rPr>
              <a:t>. credit worthiness</a:t>
            </a:r>
          </a:p>
        </p:txBody>
      </p:sp>
      <p:pic>
        <p:nvPicPr>
          <p:cNvPr id="32" name="Picture 69" descr="C:\Documents and Settings\JC82674\Local Settings\Temporary Internet Files\Content.IE5\43R9PBM3\MC900197447[1].wmf"/>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2033954" y="3035300"/>
            <a:ext cx="757604" cy="6746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cxnSp>
        <p:nvCxnSpPr>
          <p:cNvPr id="33" name="Elbow Connector 32"/>
          <p:cNvCxnSpPr>
            <a:stCxn id="19" idx="2"/>
          </p:cNvCxnSpPr>
          <p:nvPr/>
        </p:nvCxnSpPr>
        <p:spPr bwMode="auto">
          <a:xfrm rot="5400000">
            <a:off x="2566195" y="2328806"/>
            <a:ext cx="1268412" cy="817685"/>
          </a:xfrm>
          <a:prstGeom prst="bentConnector2">
            <a:avLst/>
          </a:prstGeom>
          <a:solidFill>
            <a:schemeClr val="accent1"/>
          </a:solidFill>
          <a:ln w="19050" cap="flat" cmpd="sng" algn="ctr">
            <a:solidFill>
              <a:schemeClr val="accent6"/>
            </a:solidFill>
            <a:prstDash val="solid"/>
            <a:round/>
            <a:headEnd type="none" w="med" len="med"/>
            <a:tailEnd type="triangle" w="med" len="med"/>
          </a:ln>
          <a:effectLst/>
        </p:spPr>
      </p:cxnSp>
      <p:cxnSp>
        <p:nvCxnSpPr>
          <p:cNvPr id="34" name="Elbow Connector 33"/>
          <p:cNvCxnSpPr>
            <a:endCxn id="20" idx="2"/>
          </p:cNvCxnSpPr>
          <p:nvPr/>
        </p:nvCxnSpPr>
        <p:spPr bwMode="auto">
          <a:xfrm rot="10800000">
            <a:off x="1150328" y="2103438"/>
            <a:ext cx="883626" cy="1268412"/>
          </a:xfrm>
          <a:prstGeom prst="bentConnector2">
            <a:avLst/>
          </a:prstGeom>
          <a:solidFill>
            <a:schemeClr val="accent1"/>
          </a:solidFill>
          <a:ln w="19050" cap="flat" cmpd="sng" algn="ctr">
            <a:solidFill>
              <a:schemeClr val="accent6"/>
            </a:solidFill>
            <a:prstDash val="solid"/>
            <a:round/>
            <a:headEnd type="none" w="med" len="med"/>
            <a:tailEnd type="triangle" w="med" len="med"/>
          </a:ln>
          <a:effectLst/>
        </p:spPr>
      </p:cxnSp>
      <p:sp>
        <p:nvSpPr>
          <p:cNvPr id="35" name="TextBox 86"/>
          <p:cNvSpPr txBox="1">
            <a:spLocks noChangeArrowheads="1"/>
          </p:cNvSpPr>
          <p:nvPr/>
        </p:nvSpPr>
        <p:spPr bwMode="auto">
          <a:xfrm>
            <a:off x="1997320" y="3648080"/>
            <a:ext cx="798634" cy="276225"/>
          </a:xfrm>
          <a:prstGeom prst="rect">
            <a:avLst/>
          </a:prstGeom>
          <a:noFill/>
          <a:ln w="9525">
            <a:noFill/>
            <a:miter lim="800000"/>
            <a:headEnd/>
            <a:tailEnd/>
          </a:ln>
        </p:spPr>
        <p:txBody>
          <a:bodyPr>
            <a:spAutoFit/>
          </a:bodyPr>
          <a:lstStyle/>
          <a:p>
            <a:pPr algn="ctr" fontAlgn="base">
              <a:spcBef>
                <a:spcPct val="0"/>
              </a:spcBef>
              <a:spcAft>
                <a:spcPct val="0"/>
              </a:spcAft>
              <a:defRPr/>
            </a:pPr>
            <a:r>
              <a:rPr lang="en-US" sz="1200" b="1" dirty="0">
                <a:solidFill>
                  <a:srgbClr val="002D72"/>
                </a:solidFill>
                <a:cs typeface="Arial" pitchFamily="34" charset="0"/>
              </a:rPr>
              <a:t>Bank</a:t>
            </a:r>
          </a:p>
        </p:txBody>
      </p:sp>
      <p:sp>
        <p:nvSpPr>
          <p:cNvPr id="36" name="TextBox 116"/>
          <p:cNvSpPr txBox="1">
            <a:spLocks noChangeArrowheads="1"/>
          </p:cNvSpPr>
          <p:nvPr/>
        </p:nvSpPr>
        <p:spPr bwMode="auto">
          <a:xfrm>
            <a:off x="973018" y="2390780"/>
            <a:ext cx="864577" cy="246063"/>
          </a:xfrm>
          <a:prstGeom prst="rect">
            <a:avLst/>
          </a:prstGeom>
          <a:noFill/>
          <a:ln w="9525">
            <a:noFill/>
            <a:miter lim="800000"/>
            <a:headEnd/>
            <a:tailEnd/>
          </a:ln>
        </p:spPr>
        <p:txBody>
          <a:bodyPr>
            <a:spAutoFit/>
          </a:bodyPr>
          <a:lstStyle/>
          <a:p>
            <a:pPr algn="ctr" fontAlgn="base">
              <a:spcBef>
                <a:spcPct val="0"/>
              </a:spcBef>
              <a:spcAft>
                <a:spcPct val="0"/>
              </a:spcAft>
              <a:defRPr/>
            </a:pPr>
            <a:r>
              <a:rPr lang="en-US" sz="1000" b="1" dirty="0">
                <a:solidFill>
                  <a:srgbClr val="002D72"/>
                </a:solidFill>
                <a:cs typeface="Arial" pitchFamily="34" charset="0"/>
              </a:rPr>
              <a:t>2. A/R</a:t>
            </a:r>
          </a:p>
        </p:txBody>
      </p:sp>
      <p:sp>
        <p:nvSpPr>
          <p:cNvPr id="8" name="Rectangle 7"/>
          <p:cNvSpPr/>
          <p:nvPr>
            <p:custDataLst>
              <p:tags r:id="rId2"/>
            </p:custDataLst>
          </p:nvPr>
        </p:nvSpPr>
        <p:spPr bwMode="auto">
          <a:xfrm>
            <a:off x="165100" y="6718300"/>
            <a:ext cx="57150" cy="121920"/>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xmlns="">
                <a:solidFill>
                  <a:schemeClr val="folHlink"/>
                </a:solidFill>
              </a14:hiddenFill>
            </a:ext>
            <a:ext uri="{91240B29-F687-4F45-9708-019B960494DF}">
              <a14:hiddenLine xmlns:a14="http://schemas.microsoft.com/office/drawing/2010/main" xmlns="" w="6350" cap="flat" cmpd="sng" algn="ctr">
                <a:solidFill>
                  <a:schemeClr val="tx2"/>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0" tIns="0" rIns="0" bIns="0" numCol="1" rtlCol="0" anchor="t" anchorCtr="0" compatLnSpc="1">
            <a:prstTxWarp prst="textNoShape">
              <a:avLst/>
            </a:prstTxWarp>
          </a:bodyPr>
          <a:lstStyle/>
          <a:p>
            <a:pPr fontAlgn="base">
              <a:spcBef>
                <a:spcPct val="0"/>
              </a:spcBef>
              <a:spcAft>
                <a:spcPct val="0"/>
              </a:spcAft>
            </a:pPr>
            <a:r>
              <a:rPr kumimoji="0" lang="en-GB" sz="800" i="0" u="none" strike="noStrike" cap="none" normalizeH="0" baseline="0" dirty="0" smtClean="0">
                <a:ln>
                  <a:noFill/>
                </a:ln>
                <a:solidFill>
                  <a:srgbClr val="53565A"/>
                </a:solidFill>
                <a:effectLst/>
                <a:latin typeface="Arial" pitchFamily="34" charset="0"/>
                <a:ea typeface="+mj-ea"/>
              </a:rPr>
              <a:t>14</a:t>
            </a:r>
          </a:p>
        </p:txBody>
      </p:sp>
    </p:spTree>
    <p:custDataLst>
      <p:tags r:id="rId1"/>
    </p:custDataLst>
    <p:extLst>
      <p:ext uri="{BB962C8B-B14F-4D97-AF65-F5344CB8AC3E}">
        <p14:creationId xmlns:p14="http://schemas.microsoft.com/office/powerpoint/2010/main" xmlns="" val="203863204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692" y="60326"/>
            <a:ext cx="8859715" cy="369332"/>
          </a:xfrm>
        </p:spPr>
        <p:txBody>
          <a:bodyPr/>
          <a:lstStyle/>
          <a:p>
            <a:r>
              <a:rPr lang="en-US" dirty="0">
                <a:solidFill>
                  <a:srgbClr val="003082"/>
                </a:solidFill>
                <a:cs typeface="Arial" pitchFamily="34" charset="0"/>
              </a:rPr>
              <a:t>Cash Management Process &amp; </a:t>
            </a:r>
            <a:r>
              <a:rPr lang="en-US" dirty="0" smtClean="0">
                <a:solidFill>
                  <a:srgbClr val="003082"/>
                </a:solidFill>
                <a:cs typeface="Arial" pitchFamily="34" charset="0"/>
              </a:rPr>
              <a:t>Structures</a:t>
            </a:r>
            <a:endParaRPr lang="en-US" dirty="0"/>
          </a:p>
        </p:txBody>
      </p:sp>
      <p:grpSp>
        <p:nvGrpSpPr>
          <p:cNvPr id="9" name="Group 8"/>
          <p:cNvGrpSpPr/>
          <p:nvPr/>
        </p:nvGrpSpPr>
        <p:grpSpPr>
          <a:xfrm>
            <a:off x="140414" y="668883"/>
            <a:ext cx="8863197" cy="391746"/>
            <a:chOff x="140400" y="668883"/>
            <a:chExt cx="8863197" cy="391746"/>
          </a:xfrm>
        </p:grpSpPr>
        <p:sp>
          <p:nvSpPr>
            <p:cNvPr id="7" name="MessageBox"/>
            <p:cNvSpPr/>
            <p:nvPr>
              <p:custDataLst>
                <p:tags r:id="rId7"/>
              </p:custDataLst>
            </p:nvPr>
          </p:nvSpPr>
          <p:spPr bwMode="auto">
            <a:xfrm>
              <a:off x="140400" y="668883"/>
              <a:ext cx="8863197" cy="215444"/>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xmlns="">
                  <a:solidFill>
                    <a:schemeClr val="folHlink"/>
                  </a:solidFill>
                </a14:hiddenFill>
              </a:ext>
              <a:ext uri="{91240B29-F687-4F45-9708-019B960494DF}">
                <a14:hiddenLine xmlns:a14="http://schemas.microsoft.com/office/drawing/2010/main" xmlns="" w="6350" cap="flat" cmpd="sng" algn="ctr">
                  <a:solidFill>
                    <a:schemeClr val="tx2"/>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rtlCol="0" anchor="ctr" anchorCtr="0" compatLnSpc="1">
              <a:prstTxWarp prst="textNoShape">
                <a:avLst/>
              </a:prstTxWarp>
              <a:spAutoFit/>
            </a:bodyPr>
            <a:lstStyle/>
            <a:p>
              <a:pPr fontAlgn="base">
                <a:spcBef>
                  <a:spcPct val="0"/>
                </a:spcBef>
                <a:spcAft>
                  <a:spcPct val="0"/>
                </a:spcAft>
              </a:pPr>
              <a:r>
                <a:rPr lang="en-US" sz="1400" dirty="0">
                  <a:solidFill>
                    <a:srgbClr val="00BDF2"/>
                  </a:solidFill>
                  <a:ea typeface="+mj-ea"/>
                </a:rPr>
                <a:t>Implementing centralized structures to create efficiency in cash management within the firm</a:t>
              </a:r>
            </a:p>
          </p:txBody>
        </p:sp>
        <p:cxnSp>
          <p:nvCxnSpPr>
            <p:cNvPr id="8" name="MessageLine"/>
            <p:cNvCxnSpPr/>
            <p:nvPr/>
          </p:nvCxnSpPr>
          <p:spPr bwMode="auto">
            <a:xfrm>
              <a:off x="140400" y="1060629"/>
              <a:ext cx="8863197" cy="0"/>
            </a:xfrm>
            <a:prstGeom prst="line">
              <a:avLst/>
            </a:prstGeom>
            <a:solidFill>
              <a:schemeClr val="folHlink"/>
            </a:solidFill>
            <a:ln w="6350" cap="flat" cmpd="sng" algn="ctr">
              <a:solidFill>
                <a:srgbClr val="97999B"/>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grpSp>
      <p:grpSp>
        <p:nvGrpSpPr>
          <p:cNvPr id="15" name="Group 15"/>
          <p:cNvGrpSpPr>
            <a:grpSpLocks/>
          </p:cNvGrpSpPr>
          <p:nvPr/>
        </p:nvGrpSpPr>
        <p:grpSpPr bwMode="auto">
          <a:xfrm>
            <a:off x="6885842" y="65568"/>
            <a:ext cx="2029558" cy="327025"/>
            <a:chOff x="10131821" y="2452688"/>
            <a:chExt cx="8197850" cy="1219200"/>
          </a:xfrm>
        </p:grpSpPr>
        <p:sp>
          <p:nvSpPr>
            <p:cNvPr id="16" name="Right Arrow 280"/>
            <p:cNvSpPr>
              <a:spLocks noChangeArrowheads="1"/>
            </p:cNvSpPr>
            <p:nvPr/>
          </p:nvSpPr>
          <p:spPr bwMode="auto">
            <a:xfrm>
              <a:off x="10131821" y="2505956"/>
              <a:ext cx="8197850" cy="1148179"/>
            </a:xfrm>
            <a:prstGeom prst="rightArrow">
              <a:avLst>
                <a:gd name="adj1" fmla="val 83065"/>
                <a:gd name="adj2" fmla="val 44548"/>
              </a:avLst>
            </a:prstGeom>
            <a:solidFill>
              <a:schemeClr val="accent4">
                <a:lumMod val="40000"/>
                <a:lumOff val="60000"/>
              </a:schemeClr>
            </a:solidFill>
            <a:ln w="6350" algn="ctr">
              <a:noFill/>
              <a:round/>
              <a:headEnd/>
              <a:tailEnd/>
            </a:ln>
          </p:spPr>
          <p:txBody>
            <a:bodyPr lIns="45720" rIns="45720" anchor="ctr"/>
            <a:lstStyle/>
            <a:p>
              <a:pPr algn="ctr" fontAlgn="base">
                <a:spcBef>
                  <a:spcPct val="0"/>
                </a:spcBef>
                <a:spcAft>
                  <a:spcPct val="0"/>
                </a:spcAft>
                <a:defRPr/>
              </a:pPr>
              <a:endParaRPr lang="en-US" sz="1400" dirty="0">
                <a:solidFill>
                  <a:srgbClr val="000000"/>
                </a:solidFill>
                <a:cs typeface="Arial" charset="0"/>
              </a:endParaRPr>
            </a:p>
          </p:txBody>
        </p:sp>
        <p:sp>
          <p:nvSpPr>
            <p:cNvPr id="17" name="Rectangle 49"/>
            <p:cNvSpPr>
              <a:spLocks noChangeArrowheads="1"/>
            </p:cNvSpPr>
            <p:nvPr/>
          </p:nvSpPr>
          <p:spPr bwMode="auto">
            <a:xfrm>
              <a:off x="13020305" y="2452688"/>
              <a:ext cx="1894088" cy="1219200"/>
            </a:xfrm>
            <a:prstGeom prst="rect">
              <a:avLst/>
            </a:prstGeom>
            <a:solidFill>
              <a:schemeClr val="accent1"/>
            </a:solidFill>
            <a:ln w="6350" algn="ctr">
              <a:solidFill>
                <a:schemeClr val="accent1"/>
              </a:solidFill>
              <a:miter lim="800000"/>
              <a:headEnd/>
              <a:tailEnd/>
            </a:ln>
          </p:spPr>
          <p:txBody>
            <a:bodyPr wrap="none" lIns="45720" rIns="45720" anchor="ctr"/>
            <a:lstStyle/>
            <a:p>
              <a:pPr algn="ctr" fontAlgn="base">
                <a:spcBef>
                  <a:spcPct val="0"/>
                </a:spcBef>
                <a:spcAft>
                  <a:spcPct val="0"/>
                </a:spcAft>
                <a:defRPr/>
              </a:pPr>
              <a:endParaRPr lang="en-US" sz="1400" b="1" dirty="0">
                <a:solidFill>
                  <a:srgbClr val="000000"/>
                </a:solidFill>
                <a:cs typeface="Arial" charset="0"/>
              </a:endParaRPr>
            </a:p>
          </p:txBody>
        </p:sp>
        <p:sp>
          <p:nvSpPr>
            <p:cNvPr id="18" name="Rectangle 49"/>
            <p:cNvSpPr>
              <a:spLocks noChangeArrowheads="1"/>
            </p:cNvSpPr>
            <p:nvPr/>
          </p:nvSpPr>
          <p:spPr bwMode="auto">
            <a:xfrm>
              <a:off x="15370159" y="2452688"/>
              <a:ext cx="1894088" cy="1219200"/>
            </a:xfrm>
            <a:prstGeom prst="rect">
              <a:avLst/>
            </a:prstGeom>
            <a:solidFill>
              <a:schemeClr val="bg1"/>
            </a:solidFill>
            <a:ln w="6350" algn="ctr">
              <a:solidFill>
                <a:schemeClr val="accent1"/>
              </a:solidFill>
              <a:miter lim="800000"/>
              <a:headEnd/>
              <a:tailEnd/>
            </a:ln>
          </p:spPr>
          <p:txBody>
            <a:bodyPr wrap="none" lIns="45720" rIns="45720" anchor="ctr"/>
            <a:lstStyle>
              <a:lvl1pPr eaLnBrk="0" hangingPunct="0">
                <a:spcBef>
                  <a:spcPct val="75000"/>
                </a:spcBef>
                <a:buClr>
                  <a:srgbClr val="DC241F"/>
                </a:buClr>
                <a:buFont typeface="Wingdings 2" pitchFamily="18" charset="2"/>
                <a:buChar char=""/>
                <a:defRPr sz="1400">
                  <a:solidFill>
                    <a:schemeClr val="tx1"/>
                  </a:solidFill>
                  <a:latin typeface="Arial" charset="0"/>
                </a:defRPr>
              </a:lvl1pPr>
              <a:lvl2pPr marL="742950" indent="-285750" eaLnBrk="0" hangingPunct="0">
                <a:spcBef>
                  <a:spcPct val="25000"/>
                </a:spcBef>
                <a:buClr>
                  <a:srgbClr val="DC241F"/>
                </a:buClr>
                <a:buFont typeface="Arial" charset="0"/>
                <a:buChar char="–"/>
                <a:defRPr sz="1400">
                  <a:solidFill>
                    <a:schemeClr val="tx1"/>
                  </a:solidFill>
                  <a:latin typeface="Arial" charset="0"/>
                </a:defRPr>
              </a:lvl2pPr>
              <a:lvl3pPr marL="1143000" indent="-228600" eaLnBrk="0" hangingPunct="0">
                <a:spcBef>
                  <a:spcPct val="25000"/>
                </a:spcBef>
                <a:buClr>
                  <a:srgbClr val="DC241F"/>
                </a:buClr>
                <a:buSzPct val="90000"/>
                <a:buFont typeface="Wingdings" pitchFamily="2" charset="2"/>
                <a:buChar char="§"/>
                <a:defRPr sz="1400">
                  <a:solidFill>
                    <a:schemeClr val="tx1"/>
                  </a:solidFill>
                  <a:latin typeface="Arial" charset="0"/>
                </a:defRPr>
              </a:lvl3pPr>
              <a:lvl4pPr marL="1600200" indent="-228600" eaLnBrk="0" hangingPunct="0">
                <a:spcBef>
                  <a:spcPct val="25000"/>
                </a:spcBef>
                <a:buClr>
                  <a:srgbClr val="DC241F"/>
                </a:buClr>
                <a:buFont typeface="Wingdings 2" pitchFamily="18" charset="2"/>
                <a:buChar char=""/>
                <a:defRPr sz="1400">
                  <a:solidFill>
                    <a:schemeClr val="tx1"/>
                  </a:solidFill>
                  <a:latin typeface="Arial" charset="0"/>
                </a:defRPr>
              </a:lvl4pPr>
              <a:lvl5pPr marL="2057400" indent="-228600" eaLnBrk="0" hangingPunct="0">
                <a:spcBef>
                  <a:spcPct val="25000"/>
                </a:spcBef>
                <a:buClr>
                  <a:srgbClr val="DC241F"/>
                </a:buClr>
                <a:buFont typeface="Arial" charset="0"/>
                <a:buChar char="–"/>
                <a:defRPr sz="1400">
                  <a:solidFill>
                    <a:schemeClr val="tx1"/>
                  </a:solidFill>
                  <a:latin typeface="Arial" charset="0"/>
                </a:defRPr>
              </a:lvl5pPr>
              <a:lvl6pPr marL="25146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6pPr>
              <a:lvl7pPr marL="29718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7pPr>
              <a:lvl8pPr marL="34290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8pPr>
              <a:lvl9pPr marL="38862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9pPr>
            </a:lstStyle>
            <a:p>
              <a:pPr algn="ctr" eaLnBrk="1" fontAlgn="base" hangingPunct="1">
                <a:spcBef>
                  <a:spcPct val="0"/>
                </a:spcBef>
                <a:spcAft>
                  <a:spcPct val="0"/>
                </a:spcAft>
                <a:buClrTx/>
                <a:buFontTx/>
                <a:buNone/>
              </a:pPr>
              <a:endParaRPr lang="en-US" altLang="en-US" b="1" dirty="0" smtClean="0">
                <a:solidFill>
                  <a:srgbClr val="000000"/>
                </a:solidFill>
                <a:cs typeface="Arial" charset="0"/>
              </a:endParaRPr>
            </a:p>
          </p:txBody>
        </p:sp>
        <p:sp>
          <p:nvSpPr>
            <p:cNvPr id="19" name="Rectangle 49"/>
            <p:cNvSpPr>
              <a:spLocks noChangeArrowheads="1"/>
            </p:cNvSpPr>
            <p:nvPr/>
          </p:nvSpPr>
          <p:spPr bwMode="auto">
            <a:xfrm>
              <a:off x="10646778" y="2452688"/>
              <a:ext cx="1900005" cy="1219200"/>
            </a:xfrm>
            <a:prstGeom prst="rect">
              <a:avLst/>
            </a:prstGeom>
            <a:solidFill>
              <a:schemeClr val="bg1"/>
            </a:solidFill>
            <a:ln w="6350" algn="ctr">
              <a:solidFill>
                <a:schemeClr val="accent1"/>
              </a:solidFill>
              <a:miter lim="800000"/>
              <a:headEnd/>
              <a:tailEnd/>
            </a:ln>
          </p:spPr>
          <p:txBody>
            <a:bodyPr wrap="none" lIns="45720" rIns="45720" anchor="ctr"/>
            <a:lstStyle>
              <a:lvl1pPr eaLnBrk="0" hangingPunct="0">
                <a:spcBef>
                  <a:spcPct val="75000"/>
                </a:spcBef>
                <a:buClr>
                  <a:srgbClr val="DC241F"/>
                </a:buClr>
                <a:buFont typeface="Wingdings 2" pitchFamily="18" charset="2"/>
                <a:buChar char=""/>
                <a:defRPr sz="1400">
                  <a:solidFill>
                    <a:schemeClr val="tx1"/>
                  </a:solidFill>
                  <a:latin typeface="Arial" charset="0"/>
                </a:defRPr>
              </a:lvl1pPr>
              <a:lvl2pPr marL="742950" indent="-285750" eaLnBrk="0" hangingPunct="0">
                <a:spcBef>
                  <a:spcPct val="25000"/>
                </a:spcBef>
                <a:buClr>
                  <a:srgbClr val="DC241F"/>
                </a:buClr>
                <a:buFont typeface="Arial" charset="0"/>
                <a:buChar char="–"/>
                <a:defRPr sz="1400">
                  <a:solidFill>
                    <a:schemeClr val="tx1"/>
                  </a:solidFill>
                  <a:latin typeface="Arial" charset="0"/>
                </a:defRPr>
              </a:lvl2pPr>
              <a:lvl3pPr marL="1143000" indent="-228600" eaLnBrk="0" hangingPunct="0">
                <a:spcBef>
                  <a:spcPct val="25000"/>
                </a:spcBef>
                <a:buClr>
                  <a:srgbClr val="DC241F"/>
                </a:buClr>
                <a:buSzPct val="90000"/>
                <a:buFont typeface="Wingdings" pitchFamily="2" charset="2"/>
                <a:buChar char="§"/>
                <a:defRPr sz="1400">
                  <a:solidFill>
                    <a:schemeClr val="tx1"/>
                  </a:solidFill>
                  <a:latin typeface="Arial" charset="0"/>
                </a:defRPr>
              </a:lvl3pPr>
              <a:lvl4pPr marL="1600200" indent="-228600" eaLnBrk="0" hangingPunct="0">
                <a:spcBef>
                  <a:spcPct val="25000"/>
                </a:spcBef>
                <a:buClr>
                  <a:srgbClr val="DC241F"/>
                </a:buClr>
                <a:buFont typeface="Wingdings 2" pitchFamily="18" charset="2"/>
                <a:buChar char=""/>
                <a:defRPr sz="1400">
                  <a:solidFill>
                    <a:schemeClr val="tx1"/>
                  </a:solidFill>
                  <a:latin typeface="Arial" charset="0"/>
                </a:defRPr>
              </a:lvl4pPr>
              <a:lvl5pPr marL="2057400" indent="-228600" eaLnBrk="0" hangingPunct="0">
                <a:spcBef>
                  <a:spcPct val="25000"/>
                </a:spcBef>
                <a:buClr>
                  <a:srgbClr val="DC241F"/>
                </a:buClr>
                <a:buFont typeface="Arial" charset="0"/>
                <a:buChar char="–"/>
                <a:defRPr sz="1400">
                  <a:solidFill>
                    <a:schemeClr val="tx1"/>
                  </a:solidFill>
                  <a:latin typeface="Arial" charset="0"/>
                </a:defRPr>
              </a:lvl5pPr>
              <a:lvl6pPr marL="25146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6pPr>
              <a:lvl7pPr marL="29718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7pPr>
              <a:lvl8pPr marL="34290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8pPr>
              <a:lvl9pPr marL="38862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9pPr>
            </a:lstStyle>
            <a:p>
              <a:pPr algn="ctr" eaLnBrk="1" fontAlgn="base" hangingPunct="1">
                <a:spcBef>
                  <a:spcPct val="0"/>
                </a:spcBef>
                <a:spcAft>
                  <a:spcPct val="0"/>
                </a:spcAft>
                <a:buClrTx/>
                <a:buFontTx/>
                <a:buNone/>
              </a:pPr>
              <a:endParaRPr lang="en-US" altLang="en-US" b="1" dirty="0" smtClean="0">
                <a:solidFill>
                  <a:srgbClr val="000000"/>
                </a:solidFill>
                <a:cs typeface="Arial" charset="0"/>
              </a:endParaRPr>
            </a:p>
          </p:txBody>
        </p:sp>
      </p:grpSp>
      <p:sp>
        <p:nvSpPr>
          <p:cNvPr id="20" name="Oval 19"/>
          <p:cNvSpPr/>
          <p:nvPr/>
        </p:nvSpPr>
        <p:spPr bwMode="auto">
          <a:xfrm>
            <a:off x="7729904" y="116363"/>
            <a:ext cx="199292" cy="215900"/>
          </a:xfrm>
          <a:prstGeom prst="ellipse">
            <a:avLst/>
          </a:prstGeom>
          <a:solidFill>
            <a:srgbClr val="CB6015"/>
          </a:solidFill>
          <a:ln w="19050" cap="flat" cmpd="sng" algn="ctr">
            <a:solidFill>
              <a:schemeClr val="bg1"/>
            </a:solidFill>
            <a:prstDash val="solid"/>
            <a:round/>
            <a:headEnd type="none" w="med" len="med"/>
            <a:tailEnd type="none" w="med" len="med"/>
          </a:ln>
          <a:effectLst/>
        </p:spPr>
        <p:txBody>
          <a:bodyPr lIns="45720" rIns="45720" anchor="ctr"/>
          <a:lstStyle/>
          <a:p>
            <a:pPr algn="ctr" fontAlgn="base">
              <a:spcBef>
                <a:spcPct val="0"/>
              </a:spcBef>
              <a:spcAft>
                <a:spcPct val="0"/>
              </a:spcAft>
              <a:defRPr/>
            </a:pPr>
            <a:r>
              <a:rPr lang="en-US" sz="1200" b="1" dirty="0">
                <a:solidFill>
                  <a:srgbClr val="FFFFFF"/>
                </a:solidFill>
                <a:cs typeface="Arial" charset="0"/>
              </a:rPr>
              <a:t>2</a:t>
            </a:r>
          </a:p>
        </p:txBody>
      </p:sp>
      <p:sp>
        <p:nvSpPr>
          <p:cNvPr id="31" name="Rectangle 30"/>
          <p:cNvSpPr/>
          <p:nvPr/>
        </p:nvSpPr>
        <p:spPr bwMode="auto">
          <a:xfrm>
            <a:off x="4678989" y="1132240"/>
            <a:ext cx="4268665" cy="2697162"/>
          </a:xfrm>
          <a:prstGeom prst="rect">
            <a:avLst/>
          </a:prstGeom>
          <a:solidFill>
            <a:schemeClr val="bg1">
              <a:lumMod val="95000"/>
            </a:schemeClr>
          </a:solidFill>
          <a:ln w="6350" cap="flat" cmpd="sng" algn="ctr">
            <a:noFill/>
            <a:prstDash val="solid"/>
            <a:round/>
            <a:headEnd type="none" w="med" len="med"/>
            <a:tailEnd type="none" w="med" len="med"/>
          </a:ln>
          <a:effectLst/>
        </p:spPr>
        <p:txBody>
          <a:bodyPr wrap="none" anchor="ctr"/>
          <a:lstStyle>
            <a:lvl1pPr algn="l" eaLnBrk="0" hangingPunct="0">
              <a:spcBef>
                <a:spcPct val="7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1pPr>
            <a:lvl2pPr marL="742950" indent="-285750" algn="l"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2pPr>
            <a:lvl3pPr marL="11430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3pPr>
            <a:lvl4pPr marL="1600200" indent="-228600" algn="l"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4pPr>
            <a:lvl5pPr marL="20574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5pPr>
            <a:lvl6pPr marL="25146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6pPr>
            <a:lvl7pPr marL="29718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7pPr>
            <a:lvl8pPr marL="34290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8pPr>
            <a:lvl9pPr marL="38862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9pPr>
          </a:lstStyle>
          <a:p>
            <a:pPr algn="ctr" eaLnBrk="1" fontAlgn="base" hangingPunct="1">
              <a:spcBef>
                <a:spcPct val="0"/>
              </a:spcBef>
              <a:spcAft>
                <a:spcPct val="0"/>
              </a:spcAft>
              <a:buClrTx/>
              <a:buFontTx/>
              <a:buNone/>
              <a:defRPr/>
            </a:pPr>
            <a:endParaRPr lang="en-US" altLang="en-US" dirty="0" smtClean="0"/>
          </a:p>
        </p:txBody>
      </p:sp>
      <p:pic>
        <p:nvPicPr>
          <p:cNvPr id="32" name="Picture 2"/>
          <p:cNvPicPr>
            <a:picLocks noChangeAspect="1" noChangeArrowheads="1"/>
          </p:cNvPicPr>
          <p:nvPr/>
        </p:nvPicPr>
        <p:blipFill>
          <a:blip r:embed="rId9" cstate="print">
            <a:extLst>
              <a:ext uri="{28A0092B-C50C-407E-A947-70E740481C1C}">
                <a14:useLocalDpi xmlns:a14="http://schemas.microsoft.com/office/drawing/2010/main" xmlns="" val="0"/>
              </a:ext>
            </a:extLst>
          </a:blip>
          <a:srcRect l="11929" t="8601" r="58743" b="33978"/>
          <a:stretch>
            <a:fillRect/>
          </a:stretch>
        </p:blipFill>
        <p:spPr bwMode="auto">
          <a:xfrm>
            <a:off x="225672" y="1132240"/>
            <a:ext cx="4113335" cy="2697162"/>
          </a:xfrm>
          <a:prstGeom prst="rect">
            <a:avLst/>
          </a:prstGeom>
          <a:noFill/>
          <a:ln>
            <a:noFill/>
          </a:ln>
          <a:extLst>
            <a:ext uri="{909E8E84-426E-40DD-AFC4-6F175D3DCCD1}">
              <a14:hiddenFill xmlns:a14="http://schemas.microsoft.com/office/drawing/2010/main" xmlns="">
                <a:solidFill>
                  <a:schemeClr val="folHlink"/>
                </a:solidFill>
              </a14:hiddenFill>
            </a:ext>
            <a:ext uri="{91240B29-F687-4F45-9708-019B960494DF}">
              <a14:hiddenLine xmlns:a14="http://schemas.microsoft.com/office/drawing/2010/main" xmlns="" w="6350" algn="ctr">
                <a:solidFill>
                  <a:schemeClr val="tx1"/>
                </a:solidFill>
                <a:miter lim="800000"/>
                <a:headEnd/>
                <a:tailEnd/>
              </a14:hiddenLine>
            </a:ext>
          </a:extLst>
        </p:spPr>
      </p:pic>
      <p:sp>
        <p:nvSpPr>
          <p:cNvPr id="33" name="MessageBox"/>
          <p:cNvSpPr>
            <a:spLocks noChangeArrowheads="1"/>
          </p:cNvSpPr>
          <p:nvPr>
            <p:custDataLst>
              <p:tags r:id="rId2"/>
            </p:custDataLst>
          </p:nvPr>
        </p:nvSpPr>
        <p:spPr bwMode="gray">
          <a:xfrm>
            <a:off x="4809392" y="1408490"/>
            <a:ext cx="3839308" cy="3651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marL="115888" indent="-115888" algn="l" eaLnBrk="0" hangingPunct="0">
              <a:spcBef>
                <a:spcPct val="75000"/>
              </a:spcBef>
              <a:buClr>
                <a:schemeClr val="tx2"/>
              </a:buClr>
              <a:buFont typeface="Symbol" pitchFamily="18" charset="2"/>
              <a:buChar char="·"/>
              <a:tabLst>
                <a:tab pos="204788" algn="l"/>
              </a:tabLst>
              <a:defRPr sz="1400">
                <a:solidFill>
                  <a:srgbClr val="53565A"/>
                </a:solidFill>
                <a:latin typeface="Arial" pitchFamily="34" charset="0"/>
                <a:ea typeface="STKaiti" pitchFamily="2" charset="-122"/>
                <a:cs typeface="Geneva" pitchFamily="34" charset="0"/>
              </a:defRPr>
            </a:lvl1pPr>
            <a:lvl2pPr marL="742950" indent="-285750" algn="l" eaLnBrk="0" hangingPunct="0">
              <a:spcBef>
                <a:spcPct val="25000"/>
              </a:spcBef>
              <a:buClr>
                <a:schemeClr val="tx2"/>
              </a:buClr>
              <a:buFont typeface="Arial" pitchFamily="34" charset="0"/>
              <a:buChar char="–"/>
              <a:tabLst>
                <a:tab pos="204788" algn="l"/>
              </a:tabLst>
              <a:defRPr sz="1400">
                <a:solidFill>
                  <a:srgbClr val="53565A"/>
                </a:solidFill>
                <a:latin typeface="Arial" pitchFamily="34" charset="0"/>
                <a:ea typeface="STKaiti" pitchFamily="2" charset="-122"/>
                <a:cs typeface="Geneva" pitchFamily="34" charset="0"/>
              </a:defRPr>
            </a:lvl2pPr>
            <a:lvl3pPr marL="1143000" indent="-228600" algn="l" eaLnBrk="0" hangingPunct="0">
              <a:spcBef>
                <a:spcPct val="25000"/>
              </a:spcBef>
              <a:buClr>
                <a:schemeClr val="tx2"/>
              </a:buClr>
              <a:buFont typeface="Symbol" pitchFamily="18" charset="2"/>
              <a:buChar char="·"/>
              <a:tabLst>
                <a:tab pos="204788" algn="l"/>
              </a:tabLst>
              <a:defRPr sz="1400">
                <a:solidFill>
                  <a:srgbClr val="53565A"/>
                </a:solidFill>
                <a:latin typeface="Arial" pitchFamily="34" charset="0"/>
                <a:ea typeface="STKaiti" pitchFamily="2" charset="-122"/>
                <a:cs typeface="Geneva" pitchFamily="34" charset="0"/>
              </a:defRPr>
            </a:lvl3pPr>
            <a:lvl4pPr marL="1600200" indent="-228600" algn="l" eaLnBrk="0" hangingPunct="0">
              <a:spcBef>
                <a:spcPct val="25000"/>
              </a:spcBef>
              <a:buClr>
                <a:schemeClr val="tx2"/>
              </a:buClr>
              <a:buFont typeface="Arial" pitchFamily="34" charset="0"/>
              <a:buChar char="–"/>
              <a:tabLst>
                <a:tab pos="204788" algn="l"/>
              </a:tabLst>
              <a:defRPr sz="1400">
                <a:solidFill>
                  <a:srgbClr val="53565A"/>
                </a:solidFill>
                <a:latin typeface="Arial" pitchFamily="34" charset="0"/>
                <a:ea typeface="STKaiti" pitchFamily="2" charset="-122"/>
                <a:cs typeface="Geneva" pitchFamily="34" charset="0"/>
              </a:defRPr>
            </a:lvl4pPr>
            <a:lvl5pPr marL="2057400" indent="-228600" algn="l" eaLnBrk="0" hangingPunct="0">
              <a:spcBef>
                <a:spcPct val="25000"/>
              </a:spcBef>
              <a:buClr>
                <a:schemeClr val="tx2"/>
              </a:buClr>
              <a:buFont typeface="Symbol" pitchFamily="18" charset="2"/>
              <a:buChar char="·"/>
              <a:tabLst>
                <a:tab pos="204788" algn="l"/>
              </a:tabLst>
              <a:defRPr sz="1400">
                <a:solidFill>
                  <a:srgbClr val="53565A"/>
                </a:solidFill>
                <a:latin typeface="Arial" pitchFamily="34" charset="0"/>
                <a:ea typeface="STKaiti" pitchFamily="2" charset="-122"/>
                <a:cs typeface="Geneva" pitchFamily="34" charset="0"/>
              </a:defRPr>
            </a:lvl5pPr>
            <a:lvl6pPr marL="2514600" indent="-228600" eaLnBrk="0" fontAlgn="base" hangingPunct="0">
              <a:spcBef>
                <a:spcPct val="25000"/>
              </a:spcBef>
              <a:spcAft>
                <a:spcPct val="0"/>
              </a:spcAft>
              <a:buClr>
                <a:schemeClr val="tx2"/>
              </a:buClr>
              <a:buFont typeface="Symbol" pitchFamily="18" charset="2"/>
              <a:buChar char="·"/>
              <a:tabLst>
                <a:tab pos="204788" algn="l"/>
              </a:tabLst>
              <a:defRPr sz="1400">
                <a:solidFill>
                  <a:srgbClr val="53565A"/>
                </a:solidFill>
                <a:latin typeface="Arial" pitchFamily="34" charset="0"/>
                <a:ea typeface="STKaiti" pitchFamily="2" charset="-122"/>
                <a:cs typeface="Geneva" pitchFamily="34" charset="0"/>
              </a:defRPr>
            </a:lvl6pPr>
            <a:lvl7pPr marL="2971800" indent="-228600" eaLnBrk="0" fontAlgn="base" hangingPunct="0">
              <a:spcBef>
                <a:spcPct val="25000"/>
              </a:spcBef>
              <a:spcAft>
                <a:spcPct val="0"/>
              </a:spcAft>
              <a:buClr>
                <a:schemeClr val="tx2"/>
              </a:buClr>
              <a:buFont typeface="Symbol" pitchFamily="18" charset="2"/>
              <a:buChar char="·"/>
              <a:tabLst>
                <a:tab pos="204788" algn="l"/>
              </a:tabLst>
              <a:defRPr sz="1400">
                <a:solidFill>
                  <a:srgbClr val="53565A"/>
                </a:solidFill>
                <a:latin typeface="Arial" pitchFamily="34" charset="0"/>
                <a:ea typeface="STKaiti" pitchFamily="2" charset="-122"/>
                <a:cs typeface="Geneva" pitchFamily="34" charset="0"/>
              </a:defRPr>
            </a:lvl7pPr>
            <a:lvl8pPr marL="3429000" indent="-228600" eaLnBrk="0" fontAlgn="base" hangingPunct="0">
              <a:spcBef>
                <a:spcPct val="25000"/>
              </a:spcBef>
              <a:spcAft>
                <a:spcPct val="0"/>
              </a:spcAft>
              <a:buClr>
                <a:schemeClr val="tx2"/>
              </a:buClr>
              <a:buFont typeface="Symbol" pitchFamily="18" charset="2"/>
              <a:buChar char="·"/>
              <a:tabLst>
                <a:tab pos="204788" algn="l"/>
              </a:tabLst>
              <a:defRPr sz="1400">
                <a:solidFill>
                  <a:srgbClr val="53565A"/>
                </a:solidFill>
                <a:latin typeface="Arial" pitchFamily="34" charset="0"/>
                <a:ea typeface="STKaiti" pitchFamily="2" charset="-122"/>
                <a:cs typeface="Geneva" pitchFamily="34" charset="0"/>
              </a:defRPr>
            </a:lvl8pPr>
            <a:lvl9pPr marL="3886200" indent="-228600" eaLnBrk="0" fontAlgn="base" hangingPunct="0">
              <a:spcBef>
                <a:spcPct val="25000"/>
              </a:spcBef>
              <a:spcAft>
                <a:spcPct val="0"/>
              </a:spcAft>
              <a:buClr>
                <a:schemeClr val="tx2"/>
              </a:buClr>
              <a:buFont typeface="Symbol" pitchFamily="18" charset="2"/>
              <a:buChar char="·"/>
              <a:tabLst>
                <a:tab pos="204788" algn="l"/>
              </a:tabLst>
              <a:defRPr sz="1400">
                <a:solidFill>
                  <a:srgbClr val="53565A"/>
                </a:solidFill>
                <a:latin typeface="Arial" pitchFamily="34" charset="0"/>
                <a:ea typeface="STKaiti" pitchFamily="2" charset="-122"/>
                <a:cs typeface="Geneva" pitchFamily="34" charset="0"/>
              </a:defRPr>
            </a:lvl9pPr>
          </a:lstStyle>
          <a:p>
            <a:pPr eaLnBrk="1" fontAlgn="base" hangingPunct="1">
              <a:spcAft>
                <a:spcPct val="0"/>
              </a:spcAft>
              <a:buClr>
                <a:srgbClr val="00B0F0"/>
              </a:buClr>
            </a:pPr>
            <a:r>
              <a:rPr lang="en-US" altLang="en-US" sz="1800" b="1" dirty="0" smtClean="0">
                <a:solidFill>
                  <a:srgbClr val="CB6015"/>
                </a:solidFill>
                <a:ea typeface="ヒラギノ角ゴ Pro W3"/>
                <a:cs typeface="ヒラギノ角ゴ Pro W3"/>
              </a:rPr>
              <a:t> Visualization</a:t>
            </a:r>
            <a:r>
              <a:rPr lang="en-US" altLang="en-US" sz="1800" dirty="0" smtClean="0">
                <a:solidFill>
                  <a:srgbClr val="CB6015"/>
                </a:solidFill>
                <a:ea typeface="ヒラギノ角ゴ Pro W3"/>
                <a:cs typeface="Times New Roman" pitchFamily="18" charset="0"/>
              </a:rPr>
              <a:t>  </a:t>
            </a:r>
            <a:r>
              <a:rPr lang="en-US" altLang="en-US" sz="1800" b="1" dirty="0" smtClean="0">
                <a:ea typeface="ヒラギノ角ゴ Pro W3"/>
                <a:cs typeface="Times New Roman" pitchFamily="18" charset="0"/>
              </a:rPr>
              <a:t>|  </a:t>
            </a:r>
            <a:r>
              <a:rPr lang="en-US" altLang="en-US" sz="1800" dirty="0" smtClean="0">
                <a:ea typeface="ヒラギノ角ゴ Pro W3"/>
                <a:cs typeface="Times New Roman" pitchFamily="18" charset="0"/>
              </a:rPr>
              <a:t>Treasurers’ ability to access all cash flows</a:t>
            </a:r>
          </a:p>
        </p:txBody>
      </p:sp>
      <p:sp>
        <p:nvSpPr>
          <p:cNvPr id="34" name="MessageBox"/>
          <p:cNvSpPr>
            <a:spLocks noChangeArrowheads="1"/>
          </p:cNvSpPr>
          <p:nvPr>
            <p:custDataLst>
              <p:tags r:id="rId3"/>
            </p:custDataLst>
          </p:nvPr>
        </p:nvSpPr>
        <p:spPr bwMode="gray">
          <a:xfrm>
            <a:off x="4809408" y="2110140"/>
            <a:ext cx="4242289"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lIns="0" tIns="0" rIns="0" bIns="0"/>
          <a:lstStyle>
            <a:lvl1pPr marL="115888" indent="-115888" algn="l" eaLnBrk="0" hangingPunct="0">
              <a:spcBef>
                <a:spcPct val="75000"/>
              </a:spcBef>
              <a:buClr>
                <a:schemeClr val="tx2"/>
              </a:buClr>
              <a:buFont typeface="Symbol" pitchFamily="18" charset="2"/>
              <a:buChar char="·"/>
              <a:tabLst>
                <a:tab pos="204788" algn="l"/>
              </a:tabLst>
              <a:defRPr sz="1400">
                <a:solidFill>
                  <a:srgbClr val="53565A"/>
                </a:solidFill>
                <a:latin typeface="Arial" pitchFamily="34" charset="0"/>
                <a:ea typeface="STKaiti" pitchFamily="2" charset="-122"/>
                <a:cs typeface="Geneva" pitchFamily="34" charset="0"/>
              </a:defRPr>
            </a:lvl1pPr>
            <a:lvl2pPr marL="742950" indent="-285750" algn="l" eaLnBrk="0" hangingPunct="0">
              <a:spcBef>
                <a:spcPct val="25000"/>
              </a:spcBef>
              <a:buClr>
                <a:schemeClr val="tx2"/>
              </a:buClr>
              <a:buFont typeface="Arial" pitchFamily="34" charset="0"/>
              <a:buChar char="–"/>
              <a:tabLst>
                <a:tab pos="204788" algn="l"/>
              </a:tabLst>
              <a:defRPr sz="1400">
                <a:solidFill>
                  <a:srgbClr val="53565A"/>
                </a:solidFill>
                <a:latin typeface="Arial" pitchFamily="34" charset="0"/>
                <a:ea typeface="STKaiti" pitchFamily="2" charset="-122"/>
                <a:cs typeface="Geneva" pitchFamily="34" charset="0"/>
              </a:defRPr>
            </a:lvl2pPr>
            <a:lvl3pPr marL="1143000" indent="-228600" algn="l" eaLnBrk="0" hangingPunct="0">
              <a:spcBef>
                <a:spcPct val="25000"/>
              </a:spcBef>
              <a:buClr>
                <a:schemeClr val="tx2"/>
              </a:buClr>
              <a:buFont typeface="Symbol" pitchFamily="18" charset="2"/>
              <a:buChar char="·"/>
              <a:tabLst>
                <a:tab pos="204788" algn="l"/>
              </a:tabLst>
              <a:defRPr sz="1400">
                <a:solidFill>
                  <a:srgbClr val="53565A"/>
                </a:solidFill>
                <a:latin typeface="Arial" pitchFamily="34" charset="0"/>
                <a:ea typeface="STKaiti" pitchFamily="2" charset="-122"/>
                <a:cs typeface="Geneva" pitchFamily="34" charset="0"/>
              </a:defRPr>
            </a:lvl3pPr>
            <a:lvl4pPr marL="1600200" indent="-228600" algn="l" eaLnBrk="0" hangingPunct="0">
              <a:spcBef>
                <a:spcPct val="25000"/>
              </a:spcBef>
              <a:buClr>
                <a:schemeClr val="tx2"/>
              </a:buClr>
              <a:buFont typeface="Arial" pitchFamily="34" charset="0"/>
              <a:buChar char="–"/>
              <a:tabLst>
                <a:tab pos="204788" algn="l"/>
              </a:tabLst>
              <a:defRPr sz="1400">
                <a:solidFill>
                  <a:srgbClr val="53565A"/>
                </a:solidFill>
                <a:latin typeface="Arial" pitchFamily="34" charset="0"/>
                <a:ea typeface="STKaiti" pitchFamily="2" charset="-122"/>
                <a:cs typeface="Geneva" pitchFamily="34" charset="0"/>
              </a:defRPr>
            </a:lvl4pPr>
            <a:lvl5pPr marL="2057400" indent="-228600" algn="l" eaLnBrk="0" hangingPunct="0">
              <a:spcBef>
                <a:spcPct val="25000"/>
              </a:spcBef>
              <a:buClr>
                <a:schemeClr val="tx2"/>
              </a:buClr>
              <a:buFont typeface="Symbol" pitchFamily="18" charset="2"/>
              <a:buChar char="·"/>
              <a:tabLst>
                <a:tab pos="204788" algn="l"/>
              </a:tabLst>
              <a:defRPr sz="1400">
                <a:solidFill>
                  <a:srgbClr val="53565A"/>
                </a:solidFill>
                <a:latin typeface="Arial" pitchFamily="34" charset="0"/>
                <a:ea typeface="STKaiti" pitchFamily="2" charset="-122"/>
                <a:cs typeface="Geneva" pitchFamily="34" charset="0"/>
              </a:defRPr>
            </a:lvl5pPr>
            <a:lvl6pPr marL="2514600" indent="-228600" eaLnBrk="0" fontAlgn="base" hangingPunct="0">
              <a:spcBef>
                <a:spcPct val="25000"/>
              </a:spcBef>
              <a:spcAft>
                <a:spcPct val="0"/>
              </a:spcAft>
              <a:buClr>
                <a:schemeClr val="tx2"/>
              </a:buClr>
              <a:buFont typeface="Symbol" pitchFamily="18" charset="2"/>
              <a:buChar char="·"/>
              <a:tabLst>
                <a:tab pos="204788" algn="l"/>
              </a:tabLst>
              <a:defRPr sz="1400">
                <a:solidFill>
                  <a:srgbClr val="53565A"/>
                </a:solidFill>
                <a:latin typeface="Arial" pitchFamily="34" charset="0"/>
                <a:ea typeface="STKaiti" pitchFamily="2" charset="-122"/>
                <a:cs typeface="Geneva" pitchFamily="34" charset="0"/>
              </a:defRPr>
            </a:lvl6pPr>
            <a:lvl7pPr marL="2971800" indent="-228600" eaLnBrk="0" fontAlgn="base" hangingPunct="0">
              <a:spcBef>
                <a:spcPct val="25000"/>
              </a:spcBef>
              <a:spcAft>
                <a:spcPct val="0"/>
              </a:spcAft>
              <a:buClr>
                <a:schemeClr val="tx2"/>
              </a:buClr>
              <a:buFont typeface="Symbol" pitchFamily="18" charset="2"/>
              <a:buChar char="·"/>
              <a:tabLst>
                <a:tab pos="204788" algn="l"/>
              </a:tabLst>
              <a:defRPr sz="1400">
                <a:solidFill>
                  <a:srgbClr val="53565A"/>
                </a:solidFill>
                <a:latin typeface="Arial" pitchFamily="34" charset="0"/>
                <a:ea typeface="STKaiti" pitchFamily="2" charset="-122"/>
                <a:cs typeface="Geneva" pitchFamily="34" charset="0"/>
              </a:defRPr>
            </a:lvl7pPr>
            <a:lvl8pPr marL="3429000" indent="-228600" eaLnBrk="0" fontAlgn="base" hangingPunct="0">
              <a:spcBef>
                <a:spcPct val="25000"/>
              </a:spcBef>
              <a:spcAft>
                <a:spcPct val="0"/>
              </a:spcAft>
              <a:buClr>
                <a:schemeClr val="tx2"/>
              </a:buClr>
              <a:buFont typeface="Symbol" pitchFamily="18" charset="2"/>
              <a:buChar char="·"/>
              <a:tabLst>
                <a:tab pos="204788" algn="l"/>
              </a:tabLst>
              <a:defRPr sz="1400">
                <a:solidFill>
                  <a:srgbClr val="53565A"/>
                </a:solidFill>
                <a:latin typeface="Arial" pitchFamily="34" charset="0"/>
                <a:ea typeface="STKaiti" pitchFamily="2" charset="-122"/>
                <a:cs typeface="Geneva" pitchFamily="34" charset="0"/>
              </a:defRPr>
            </a:lvl8pPr>
            <a:lvl9pPr marL="3886200" indent="-228600" eaLnBrk="0" fontAlgn="base" hangingPunct="0">
              <a:spcBef>
                <a:spcPct val="25000"/>
              </a:spcBef>
              <a:spcAft>
                <a:spcPct val="0"/>
              </a:spcAft>
              <a:buClr>
                <a:schemeClr val="tx2"/>
              </a:buClr>
              <a:buFont typeface="Symbol" pitchFamily="18" charset="2"/>
              <a:buChar char="·"/>
              <a:tabLst>
                <a:tab pos="204788" algn="l"/>
              </a:tabLst>
              <a:defRPr sz="1400">
                <a:solidFill>
                  <a:srgbClr val="53565A"/>
                </a:solidFill>
                <a:latin typeface="Arial" pitchFamily="34" charset="0"/>
                <a:ea typeface="STKaiti" pitchFamily="2" charset="-122"/>
                <a:cs typeface="Geneva" pitchFamily="34" charset="0"/>
              </a:defRPr>
            </a:lvl9pPr>
          </a:lstStyle>
          <a:p>
            <a:pPr eaLnBrk="1" fontAlgn="base" hangingPunct="1">
              <a:spcAft>
                <a:spcPct val="0"/>
              </a:spcAft>
              <a:buClr>
                <a:srgbClr val="00B0F0"/>
              </a:buClr>
            </a:pPr>
            <a:r>
              <a:rPr lang="en-US" altLang="en-US" sz="1800" b="1" dirty="0" smtClean="0">
                <a:solidFill>
                  <a:srgbClr val="CB6015"/>
                </a:solidFill>
                <a:ea typeface="ヒラギノ角ゴ Pro W3"/>
                <a:cs typeface="ヒラギノ角ゴ Pro W3"/>
              </a:rPr>
              <a:t> Mobilization </a:t>
            </a:r>
            <a:r>
              <a:rPr lang="en-US" altLang="en-US" sz="1800" b="1" dirty="0" smtClean="0">
                <a:solidFill>
                  <a:srgbClr val="00BDF2"/>
                </a:solidFill>
                <a:ea typeface="ヒラギノ角ゴ Pro W3"/>
                <a:cs typeface="Times New Roman" pitchFamily="18" charset="0"/>
              </a:rPr>
              <a:t> </a:t>
            </a:r>
            <a:r>
              <a:rPr lang="en-US" altLang="en-US" sz="1800" b="1" dirty="0" smtClean="0">
                <a:ea typeface="ヒラギノ角ゴ Pro W3"/>
                <a:cs typeface="Times New Roman" pitchFamily="18" charset="0"/>
              </a:rPr>
              <a:t>|</a:t>
            </a:r>
            <a:r>
              <a:rPr lang="en-US" altLang="en-US" sz="1800" dirty="0" smtClean="0">
                <a:ea typeface="ヒラギノ角ゴ Pro W3"/>
                <a:cs typeface="Times New Roman" pitchFamily="18" charset="0"/>
              </a:rPr>
              <a:t>  Treasurers’ ability to consolidate excess cash at the right place</a:t>
            </a:r>
          </a:p>
        </p:txBody>
      </p:sp>
      <p:sp>
        <p:nvSpPr>
          <p:cNvPr id="35" name="MessageBox"/>
          <p:cNvSpPr>
            <a:spLocks noChangeArrowheads="1"/>
          </p:cNvSpPr>
          <p:nvPr>
            <p:custDataLst>
              <p:tags r:id="rId4"/>
            </p:custDataLst>
          </p:nvPr>
        </p:nvSpPr>
        <p:spPr bwMode="gray">
          <a:xfrm>
            <a:off x="4809392" y="3067402"/>
            <a:ext cx="4138246"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lIns="0" tIns="0" rIns="0" bIns="0"/>
          <a:lstStyle>
            <a:lvl1pPr marL="115888" indent="-115888" algn="l" eaLnBrk="0" hangingPunct="0">
              <a:spcBef>
                <a:spcPct val="75000"/>
              </a:spcBef>
              <a:buClr>
                <a:schemeClr val="tx2"/>
              </a:buClr>
              <a:buFont typeface="Symbol" pitchFamily="18" charset="2"/>
              <a:buChar char="·"/>
              <a:tabLst>
                <a:tab pos="58738" algn="l"/>
              </a:tabLst>
              <a:defRPr sz="1400">
                <a:solidFill>
                  <a:srgbClr val="53565A"/>
                </a:solidFill>
                <a:latin typeface="Arial" pitchFamily="34" charset="0"/>
                <a:ea typeface="STKaiti" pitchFamily="2" charset="-122"/>
                <a:cs typeface="Geneva" pitchFamily="34" charset="0"/>
              </a:defRPr>
            </a:lvl1pPr>
            <a:lvl2pPr marL="742950" indent="-285750" algn="l" eaLnBrk="0" hangingPunct="0">
              <a:spcBef>
                <a:spcPct val="25000"/>
              </a:spcBef>
              <a:buClr>
                <a:schemeClr val="tx2"/>
              </a:buClr>
              <a:buFont typeface="Arial" pitchFamily="34" charset="0"/>
              <a:buChar char="–"/>
              <a:tabLst>
                <a:tab pos="58738" algn="l"/>
              </a:tabLst>
              <a:defRPr sz="1400">
                <a:solidFill>
                  <a:srgbClr val="53565A"/>
                </a:solidFill>
                <a:latin typeface="Arial" pitchFamily="34" charset="0"/>
                <a:ea typeface="STKaiti" pitchFamily="2" charset="-122"/>
                <a:cs typeface="Geneva" pitchFamily="34" charset="0"/>
              </a:defRPr>
            </a:lvl2pPr>
            <a:lvl3pPr marL="1143000" indent="-228600" algn="l" eaLnBrk="0" hangingPunct="0">
              <a:spcBef>
                <a:spcPct val="25000"/>
              </a:spcBef>
              <a:buClr>
                <a:schemeClr val="tx2"/>
              </a:buClr>
              <a:buFont typeface="Symbol" pitchFamily="18" charset="2"/>
              <a:buChar char="·"/>
              <a:tabLst>
                <a:tab pos="58738" algn="l"/>
              </a:tabLst>
              <a:defRPr sz="1400">
                <a:solidFill>
                  <a:srgbClr val="53565A"/>
                </a:solidFill>
                <a:latin typeface="Arial" pitchFamily="34" charset="0"/>
                <a:ea typeface="STKaiti" pitchFamily="2" charset="-122"/>
                <a:cs typeface="Geneva" pitchFamily="34" charset="0"/>
              </a:defRPr>
            </a:lvl3pPr>
            <a:lvl4pPr marL="1600200" indent="-228600" algn="l" eaLnBrk="0" hangingPunct="0">
              <a:spcBef>
                <a:spcPct val="25000"/>
              </a:spcBef>
              <a:buClr>
                <a:schemeClr val="tx2"/>
              </a:buClr>
              <a:buFont typeface="Arial" pitchFamily="34" charset="0"/>
              <a:buChar char="–"/>
              <a:tabLst>
                <a:tab pos="58738" algn="l"/>
              </a:tabLst>
              <a:defRPr sz="1400">
                <a:solidFill>
                  <a:srgbClr val="53565A"/>
                </a:solidFill>
                <a:latin typeface="Arial" pitchFamily="34" charset="0"/>
                <a:ea typeface="STKaiti" pitchFamily="2" charset="-122"/>
                <a:cs typeface="Geneva" pitchFamily="34" charset="0"/>
              </a:defRPr>
            </a:lvl4pPr>
            <a:lvl5pPr marL="2057400" indent="-228600" algn="l" eaLnBrk="0" hangingPunct="0">
              <a:spcBef>
                <a:spcPct val="25000"/>
              </a:spcBef>
              <a:buClr>
                <a:schemeClr val="tx2"/>
              </a:buClr>
              <a:buFont typeface="Symbol" pitchFamily="18" charset="2"/>
              <a:buChar char="·"/>
              <a:tabLst>
                <a:tab pos="58738" algn="l"/>
              </a:tabLst>
              <a:defRPr sz="1400">
                <a:solidFill>
                  <a:srgbClr val="53565A"/>
                </a:solidFill>
                <a:latin typeface="Arial" pitchFamily="34" charset="0"/>
                <a:ea typeface="STKaiti" pitchFamily="2" charset="-122"/>
                <a:cs typeface="Geneva" pitchFamily="34" charset="0"/>
              </a:defRPr>
            </a:lvl5pPr>
            <a:lvl6pPr marL="2514600" indent="-228600" eaLnBrk="0" fontAlgn="base" hangingPunct="0">
              <a:spcBef>
                <a:spcPct val="25000"/>
              </a:spcBef>
              <a:spcAft>
                <a:spcPct val="0"/>
              </a:spcAft>
              <a:buClr>
                <a:schemeClr val="tx2"/>
              </a:buClr>
              <a:buFont typeface="Symbol" pitchFamily="18" charset="2"/>
              <a:buChar char="·"/>
              <a:tabLst>
                <a:tab pos="58738" algn="l"/>
              </a:tabLst>
              <a:defRPr sz="1400">
                <a:solidFill>
                  <a:srgbClr val="53565A"/>
                </a:solidFill>
                <a:latin typeface="Arial" pitchFamily="34" charset="0"/>
                <a:ea typeface="STKaiti" pitchFamily="2" charset="-122"/>
                <a:cs typeface="Geneva" pitchFamily="34" charset="0"/>
              </a:defRPr>
            </a:lvl6pPr>
            <a:lvl7pPr marL="2971800" indent="-228600" eaLnBrk="0" fontAlgn="base" hangingPunct="0">
              <a:spcBef>
                <a:spcPct val="25000"/>
              </a:spcBef>
              <a:spcAft>
                <a:spcPct val="0"/>
              </a:spcAft>
              <a:buClr>
                <a:schemeClr val="tx2"/>
              </a:buClr>
              <a:buFont typeface="Symbol" pitchFamily="18" charset="2"/>
              <a:buChar char="·"/>
              <a:tabLst>
                <a:tab pos="58738" algn="l"/>
              </a:tabLst>
              <a:defRPr sz="1400">
                <a:solidFill>
                  <a:srgbClr val="53565A"/>
                </a:solidFill>
                <a:latin typeface="Arial" pitchFamily="34" charset="0"/>
                <a:ea typeface="STKaiti" pitchFamily="2" charset="-122"/>
                <a:cs typeface="Geneva" pitchFamily="34" charset="0"/>
              </a:defRPr>
            </a:lvl7pPr>
            <a:lvl8pPr marL="3429000" indent="-228600" eaLnBrk="0" fontAlgn="base" hangingPunct="0">
              <a:spcBef>
                <a:spcPct val="25000"/>
              </a:spcBef>
              <a:spcAft>
                <a:spcPct val="0"/>
              </a:spcAft>
              <a:buClr>
                <a:schemeClr val="tx2"/>
              </a:buClr>
              <a:buFont typeface="Symbol" pitchFamily="18" charset="2"/>
              <a:buChar char="·"/>
              <a:tabLst>
                <a:tab pos="58738" algn="l"/>
              </a:tabLst>
              <a:defRPr sz="1400">
                <a:solidFill>
                  <a:srgbClr val="53565A"/>
                </a:solidFill>
                <a:latin typeface="Arial" pitchFamily="34" charset="0"/>
                <a:ea typeface="STKaiti" pitchFamily="2" charset="-122"/>
                <a:cs typeface="Geneva" pitchFamily="34" charset="0"/>
              </a:defRPr>
            </a:lvl8pPr>
            <a:lvl9pPr marL="3886200" indent="-228600" eaLnBrk="0" fontAlgn="base" hangingPunct="0">
              <a:spcBef>
                <a:spcPct val="25000"/>
              </a:spcBef>
              <a:spcAft>
                <a:spcPct val="0"/>
              </a:spcAft>
              <a:buClr>
                <a:schemeClr val="tx2"/>
              </a:buClr>
              <a:buFont typeface="Symbol" pitchFamily="18" charset="2"/>
              <a:buChar char="·"/>
              <a:tabLst>
                <a:tab pos="58738" algn="l"/>
              </a:tabLst>
              <a:defRPr sz="1400">
                <a:solidFill>
                  <a:srgbClr val="53565A"/>
                </a:solidFill>
                <a:latin typeface="Arial" pitchFamily="34" charset="0"/>
                <a:ea typeface="STKaiti" pitchFamily="2" charset="-122"/>
                <a:cs typeface="Geneva" pitchFamily="34" charset="0"/>
              </a:defRPr>
            </a:lvl9pPr>
          </a:lstStyle>
          <a:p>
            <a:pPr eaLnBrk="1" fontAlgn="base" hangingPunct="1">
              <a:spcAft>
                <a:spcPct val="0"/>
              </a:spcAft>
              <a:buClr>
                <a:srgbClr val="00B0F0"/>
              </a:buClr>
            </a:pPr>
            <a:r>
              <a:rPr lang="en-US" altLang="en-US" sz="1800" b="1" dirty="0" smtClean="0">
                <a:solidFill>
                  <a:srgbClr val="CB6015"/>
                </a:solidFill>
                <a:ea typeface="ヒラギノ角ゴ Pro W3"/>
                <a:cs typeface="ヒラギノ角ゴ Pro W3"/>
              </a:rPr>
              <a:t> Optimization</a:t>
            </a:r>
            <a:r>
              <a:rPr lang="en-US" altLang="en-US" sz="1800" b="1" dirty="0" smtClean="0">
                <a:solidFill>
                  <a:srgbClr val="00BDF2"/>
                </a:solidFill>
                <a:ea typeface="ヒラギノ角ゴ Pro W3"/>
                <a:cs typeface="Times New Roman" pitchFamily="18" charset="0"/>
              </a:rPr>
              <a:t>  </a:t>
            </a:r>
            <a:r>
              <a:rPr lang="en-US" altLang="en-US" sz="1800" b="1" dirty="0" smtClean="0">
                <a:ea typeface="ヒラギノ角ゴ Pro W3"/>
                <a:cs typeface="Times New Roman" pitchFamily="18" charset="0"/>
              </a:rPr>
              <a:t>|  </a:t>
            </a:r>
            <a:r>
              <a:rPr lang="en-US" altLang="en-US" sz="1800" dirty="0" smtClean="0">
                <a:ea typeface="ヒラギノ角ゴ Pro W3"/>
                <a:cs typeface="Times New Roman" pitchFamily="18" charset="0"/>
              </a:rPr>
              <a:t>Maximizing yield while minimizing risk on excess cash</a:t>
            </a:r>
          </a:p>
        </p:txBody>
      </p:sp>
      <p:sp>
        <p:nvSpPr>
          <p:cNvPr id="36" name="TextBox 30"/>
          <p:cNvSpPr txBox="1">
            <a:spLocks noChangeArrowheads="1"/>
          </p:cNvSpPr>
          <p:nvPr/>
        </p:nvSpPr>
        <p:spPr bwMode="gray">
          <a:xfrm>
            <a:off x="225669" y="3908439"/>
            <a:ext cx="2649764" cy="2462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lgn="l" eaLnBrk="0" hangingPunct="0">
              <a:spcBef>
                <a:spcPct val="7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1pPr>
            <a:lvl2pPr marL="742950" indent="-285750" algn="l"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2pPr>
            <a:lvl3pPr marL="11430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3pPr>
            <a:lvl4pPr marL="1600200" indent="-228600" algn="l"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4pPr>
            <a:lvl5pPr marL="20574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5pPr>
            <a:lvl6pPr marL="25146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6pPr>
            <a:lvl7pPr marL="29718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7pPr>
            <a:lvl8pPr marL="34290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8pPr>
            <a:lvl9pPr marL="38862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9pPr>
          </a:lstStyle>
          <a:p>
            <a:pPr eaLnBrk="1" fontAlgn="base" hangingPunct="1">
              <a:spcBef>
                <a:spcPct val="0"/>
              </a:spcBef>
              <a:spcAft>
                <a:spcPct val="0"/>
              </a:spcAft>
              <a:buClrTx/>
              <a:buFontTx/>
              <a:buNone/>
            </a:pPr>
            <a:r>
              <a:rPr lang="en-US" altLang="en-US" sz="1600" b="1" dirty="0" smtClean="0">
                <a:solidFill>
                  <a:srgbClr val="002060"/>
                </a:solidFill>
                <a:ea typeface="ヒラギノ角ゴ Pro W3"/>
                <a:cs typeface="ヒラギノ角ゴ Pro W3"/>
              </a:rPr>
              <a:t>Benefits for Multinationals:</a:t>
            </a:r>
            <a:endParaRPr lang="en-US" altLang="en-US" sz="1600" b="1" dirty="0" smtClean="0">
              <a:solidFill>
                <a:srgbClr val="CB6015"/>
              </a:solidFill>
              <a:ea typeface="ヒラギノ角ゴ Pro W3"/>
              <a:cs typeface="ヒラギノ角ゴ Pro W3"/>
            </a:endParaRPr>
          </a:p>
        </p:txBody>
      </p:sp>
      <p:sp>
        <p:nvSpPr>
          <p:cNvPr id="37" name="MessageBox"/>
          <p:cNvSpPr>
            <a:spLocks noChangeArrowheads="1"/>
          </p:cNvSpPr>
          <p:nvPr>
            <p:custDataLst>
              <p:tags r:id="rId5"/>
            </p:custDataLst>
          </p:nvPr>
        </p:nvSpPr>
        <p:spPr bwMode="gray">
          <a:xfrm>
            <a:off x="297474" y="4330700"/>
            <a:ext cx="4274526" cy="1308100"/>
          </a:xfrm>
          <a:prstGeom prst="rect">
            <a:avLst/>
          </a:prstGeom>
          <a:solidFill>
            <a:schemeClr val="bg1"/>
          </a:solidFill>
          <a:ln>
            <a:noFill/>
          </a:ln>
          <a:extLst>
            <a:ext uri="{91240B29-F687-4F45-9708-019B960494DF}">
              <a14:hiddenLine xmlns:a14="http://schemas.microsoft.com/office/drawing/2010/main" xmlns="" w="9525" algn="ctr">
                <a:solidFill>
                  <a:srgbClr val="000000"/>
                </a:solidFill>
                <a:miter lim="800000"/>
                <a:headEnd/>
                <a:tailEnd/>
              </a14:hiddenLine>
            </a:ext>
          </a:extLst>
        </p:spPr>
        <p:txBody>
          <a:bodyPr lIns="0" tIns="0" rIns="0" bIns="0"/>
          <a:lstStyle>
            <a:lvl1pPr marL="90488" indent="-90488" algn="l" eaLnBrk="0" hangingPunct="0">
              <a:spcBef>
                <a:spcPct val="75000"/>
              </a:spcBef>
              <a:buClr>
                <a:schemeClr val="tx2"/>
              </a:buClr>
              <a:buFont typeface="Symbol" pitchFamily="18" charset="2"/>
              <a:buChar char="·"/>
              <a:tabLst>
                <a:tab pos="204788" algn="l"/>
              </a:tabLst>
              <a:defRPr sz="1400">
                <a:solidFill>
                  <a:srgbClr val="53565A"/>
                </a:solidFill>
                <a:latin typeface="Arial" pitchFamily="34" charset="0"/>
                <a:ea typeface="STKaiti" pitchFamily="2" charset="-122"/>
                <a:cs typeface="Geneva" pitchFamily="34" charset="0"/>
              </a:defRPr>
            </a:lvl1pPr>
            <a:lvl2pPr marL="742950" indent="-285750" algn="l" eaLnBrk="0" hangingPunct="0">
              <a:spcBef>
                <a:spcPct val="25000"/>
              </a:spcBef>
              <a:buClr>
                <a:schemeClr val="tx2"/>
              </a:buClr>
              <a:buFont typeface="Arial" pitchFamily="34" charset="0"/>
              <a:buChar char="–"/>
              <a:tabLst>
                <a:tab pos="204788" algn="l"/>
              </a:tabLst>
              <a:defRPr sz="1400">
                <a:solidFill>
                  <a:srgbClr val="53565A"/>
                </a:solidFill>
                <a:latin typeface="Arial" pitchFamily="34" charset="0"/>
                <a:ea typeface="STKaiti" pitchFamily="2" charset="-122"/>
                <a:cs typeface="Geneva" pitchFamily="34" charset="0"/>
              </a:defRPr>
            </a:lvl2pPr>
            <a:lvl3pPr marL="1143000" indent="-228600" algn="l" eaLnBrk="0" hangingPunct="0">
              <a:spcBef>
                <a:spcPct val="25000"/>
              </a:spcBef>
              <a:buClr>
                <a:schemeClr val="tx2"/>
              </a:buClr>
              <a:buFont typeface="Symbol" pitchFamily="18" charset="2"/>
              <a:buChar char="·"/>
              <a:tabLst>
                <a:tab pos="204788" algn="l"/>
              </a:tabLst>
              <a:defRPr sz="1400">
                <a:solidFill>
                  <a:srgbClr val="53565A"/>
                </a:solidFill>
                <a:latin typeface="Arial" pitchFamily="34" charset="0"/>
                <a:ea typeface="STKaiti" pitchFamily="2" charset="-122"/>
                <a:cs typeface="Geneva" pitchFamily="34" charset="0"/>
              </a:defRPr>
            </a:lvl3pPr>
            <a:lvl4pPr marL="1600200" indent="-228600" algn="l" eaLnBrk="0" hangingPunct="0">
              <a:spcBef>
                <a:spcPct val="25000"/>
              </a:spcBef>
              <a:buClr>
                <a:schemeClr val="tx2"/>
              </a:buClr>
              <a:buFont typeface="Arial" pitchFamily="34" charset="0"/>
              <a:buChar char="–"/>
              <a:tabLst>
                <a:tab pos="204788" algn="l"/>
              </a:tabLst>
              <a:defRPr sz="1400">
                <a:solidFill>
                  <a:srgbClr val="53565A"/>
                </a:solidFill>
                <a:latin typeface="Arial" pitchFamily="34" charset="0"/>
                <a:ea typeface="STKaiti" pitchFamily="2" charset="-122"/>
                <a:cs typeface="Geneva" pitchFamily="34" charset="0"/>
              </a:defRPr>
            </a:lvl4pPr>
            <a:lvl5pPr marL="2057400" indent="-228600" algn="l" eaLnBrk="0" hangingPunct="0">
              <a:spcBef>
                <a:spcPct val="25000"/>
              </a:spcBef>
              <a:buClr>
                <a:schemeClr val="tx2"/>
              </a:buClr>
              <a:buFont typeface="Symbol" pitchFamily="18" charset="2"/>
              <a:buChar char="·"/>
              <a:tabLst>
                <a:tab pos="204788" algn="l"/>
              </a:tabLst>
              <a:defRPr sz="1400">
                <a:solidFill>
                  <a:srgbClr val="53565A"/>
                </a:solidFill>
                <a:latin typeface="Arial" pitchFamily="34" charset="0"/>
                <a:ea typeface="STKaiti" pitchFamily="2" charset="-122"/>
                <a:cs typeface="Geneva" pitchFamily="34" charset="0"/>
              </a:defRPr>
            </a:lvl5pPr>
            <a:lvl6pPr marL="2514600" indent="-228600" eaLnBrk="0" fontAlgn="base" hangingPunct="0">
              <a:spcBef>
                <a:spcPct val="25000"/>
              </a:spcBef>
              <a:spcAft>
                <a:spcPct val="0"/>
              </a:spcAft>
              <a:buClr>
                <a:schemeClr val="tx2"/>
              </a:buClr>
              <a:buFont typeface="Symbol" pitchFamily="18" charset="2"/>
              <a:buChar char="·"/>
              <a:tabLst>
                <a:tab pos="204788" algn="l"/>
              </a:tabLst>
              <a:defRPr sz="1400">
                <a:solidFill>
                  <a:srgbClr val="53565A"/>
                </a:solidFill>
                <a:latin typeface="Arial" pitchFamily="34" charset="0"/>
                <a:ea typeface="STKaiti" pitchFamily="2" charset="-122"/>
                <a:cs typeface="Geneva" pitchFamily="34" charset="0"/>
              </a:defRPr>
            </a:lvl6pPr>
            <a:lvl7pPr marL="2971800" indent="-228600" eaLnBrk="0" fontAlgn="base" hangingPunct="0">
              <a:spcBef>
                <a:spcPct val="25000"/>
              </a:spcBef>
              <a:spcAft>
                <a:spcPct val="0"/>
              </a:spcAft>
              <a:buClr>
                <a:schemeClr val="tx2"/>
              </a:buClr>
              <a:buFont typeface="Symbol" pitchFamily="18" charset="2"/>
              <a:buChar char="·"/>
              <a:tabLst>
                <a:tab pos="204788" algn="l"/>
              </a:tabLst>
              <a:defRPr sz="1400">
                <a:solidFill>
                  <a:srgbClr val="53565A"/>
                </a:solidFill>
                <a:latin typeface="Arial" pitchFamily="34" charset="0"/>
                <a:ea typeface="STKaiti" pitchFamily="2" charset="-122"/>
                <a:cs typeface="Geneva" pitchFamily="34" charset="0"/>
              </a:defRPr>
            </a:lvl7pPr>
            <a:lvl8pPr marL="3429000" indent="-228600" eaLnBrk="0" fontAlgn="base" hangingPunct="0">
              <a:spcBef>
                <a:spcPct val="25000"/>
              </a:spcBef>
              <a:spcAft>
                <a:spcPct val="0"/>
              </a:spcAft>
              <a:buClr>
                <a:schemeClr val="tx2"/>
              </a:buClr>
              <a:buFont typeface="Symbol" pitchFamily="18" charset="2"/>
              <a:buChar char="·"/>
              <a:tabLst>
                <a:tab pos="204788" algn="l"/>
              </a:tabLst>
              <a:defRPr sz="1400">
                <a:solidFill>
                  <a:srgbClr val="53565A"/>
                </a:solidFill>
                <a:latin typeface="Arial" pitchFamily="34" charset="0"/>
                <a:ea typeface="STKaiti" pitchFamily="2" charset="-122"/>
                <a:cs typeface="Geneva" pitchFamily="34" charset="0"/>
              </a:defRPr>
            </a:lvl8pPr>
            <a:lvl9pPr marL="3886200" indent="-228600" eaLnBrk="0" fontAlgn="base" hangingPunct="0">
              <a:spcBef>
                <a:spcPct val="25000"/>
              </a:spcBef>
              <a:spcAft>
                <a:spcPct val="0"/>
              </a:spcAft>
              <a:buClr>
                <a:schemeClr val="tx2"/>
              </a:buClr>
              <a:buFont typeface="Symbol" pitchFamily="18" charset="2"/>
              <a:buChar char="·"/>
              <a:tabLst>
                <a:tab pos="204788" algn="l"/>
              </a:tabLst>
              <a:defRPr sz="1400">
                <a:solidFill>
                  <a:srgbClr val="53565A"/>
                </a:solidFill>
                <a:latin typeface="Arial" pitchFamily="34" charset="0"/>
                <a:ea typeface="STKaiti" pitchFamily="2" charset="-122"/>
                <a:cs typeface="Geneva" pitchFamily="34" charset="0"/>
              </a:defRPr>
            </a:lvl9pPr>
          </a:lstStyle>
          <a:p>
            <a:pPr eaLnBrk="1" fontAlgn="base" hangingPunct="1">
              <a:spcBef>
                <a:spcPts val="600"/>
              </a:spcBef>
              <a:spcAft>
                <a:spcPct val="0"/>
              </a:spcAft>
              <a:buClr>
                <a:srgbClr val="97999B"/>
              </a:buClr>
            </a:pPr>
            <a:r>
              <a:rPr lang="en-US" altLang="en-US" b="1" dirty="0" smtClean="0">
                <a:solidFill>
                  <a:srgbClr val="00B0F0"/>
                </a:solidFill>
                <a:ea typeface="ヒラギノ角ゴ Pro W3"/>
                <a:cs typeface="Times New Roman" pitchFamily="18" charset="0"/>
              </a:rPr>
              <a:t>Reduced operating cash level </a:t>
            </a:r>
            <a:r>
              <a:rPr lang="en-US" altLang="en-US" dirty="0" smtClean="0">
                <a:solidFill>
                  <a:srgbClr val="292B2D"/>
                </a:solidFill>
                <a:ea typeface="ヒラギノ角ゴ Pro W3"/>
                <a:cs typeface="Times New Roman" pitchFamily="18" charset="0"/>
              </a:rPr>
              <a:t>(via intercompany lending, aggregation of liquidity)</a:t>
            </a:r>
          </a:p>
          <a:p>
            <a:pPr eaLnBrk="1" fontAlgn="base" hangingPunct="1">
              <a:spcBef>
                <a:spcPts val="600"/>
              </a:spcBef>
              <a:spcAft>
                <a:spcPct val="0"/>
              </a:spcAft>
              <a:buClr>
                <a:srgbClr val="97999B"/>
              </a:buClr>
            </a:pPr>
            <a:r>
              <a:rPr lang="en-US" altLang="en-US" b="1" dirty="0" smtClean="0">
                <a:solidFill>
                  <a:srgbClr val="00B0F0"/>
                </a:solidFill>
                <a:ea typeface="ヒラギノ角ゴ Pro W3"/>
                <a:cs typeface="Times New Roman" pitchFamily="18" charset="0"/>
              </a:rPr>
              <a:t>Reduced net interest expense </a:t>
            </a:r>
            <a:r>
              <a:rPr lang="en-US" altLang="en-US" dirty="0" smtClean="0">
                <a:solidFill>
                  <a:srgbClr val="292B2D"/>
                </a:solidFill>
                <a:ea typeface="ヒラギノ角ゴ Pro W3"/>
                <a:cs typeface="Times New Roman" pitchFamily="18" charset="0"/>
              </a:rPr>
              <a:t>(minimized overdrafts)</a:t>
            </a:r>
          </a:p>
          <a:p>
            <a:pPr eaLnBrk="1" fontAlgn="base" hangingPunct="1">
              <a:spcBef>
                <a:spcPts val="600"/>
              </a:spcBef>
              <a:spcAft>
                <a:spcPct val="0"/>
              </a:spcAft>
              <a:buClr>
                <a:srgbClr val="97999B"/>
              </a:buClr>
            </a:pPr>
            <a:r>
              <a:rPr lang="en-US" altLang="en-US" b="1" dirty="0" smtClean="0">
                <a:solidFill>
                  <a:srgbClr val="00B0F0"/>
                </a:solidFill>
                <a:ea typeface="ヒラギノ角ゴ Pro W3"/>
                <a:cs typeface="Times New Roman" pitchFamily="18" charset="0"/>
              </a:rPr>
              <a:t>Greater visibility </a:t>
            </a:r>
            <a:r>
              <a:rPr lang="en-US" altLang="en-US" dirty="0" smtClean="0">
                <a:solidFill>
                  <a:srgbClr val="292B2D"/>
                </a:solidFill>
                <a:ea typeface="ヒラギノ角ゴ Pro W3"/>
                <a:cs typeface="Times New Roman" pitchFamily="18" charset="0"/>
              </a:rPr>
              <a:t>of global cash positions and flows</a:t>
            </a:r>
          </a:p>
          <a:p>
            <a:pPr eaLnBrk="1" fontAlgn="base" hangingPunct="1">
              <a:spcBef>
                <a:spcPts val="600"/>
              </a:spcBef>
              <a:spcAft>
                <a:spcPct val="0"/>
              </a:spcAft>
              <a:buClr>
                <a:srgbClr val="97999B"/>
              </a:buClr>
            </a:pPr>
            <a:r>
              <a:rPr lang="en-US" altLang="en-US" dirty="0" smtClean="0">
                <a:solidFill>
                  <a:srgbClr val="292B2D"/>
                </a:solidFill>
                <a:ea typeface="ヒラギノ角ゴ Pro W3"/>
                <a:cs typeface="Times New Roman" pitchFamily="18" charset="0"/>
              </a:rPr>
              <a:t>More </a:t>
            </a:r>
            <a:r>
              <a:rPr lang="en-US" altLang="en-US" b="1" dirty="0" smtClean="0">
                <a:solidFill>
                  <a:srgbClr val="00B0F0"/>
                </a:solidFill>
                <a:ea typeface="ヒラギノ角ゴ Pro W3"/>
                <a:cs typeface="Times New Roman" pitchFamily="18" charset="0"/>
              </a:rPr>
              <a:t>robust cash forecasting </a:t>
            </a:r>
            <a:r>
              <a:rPr lang="en-US" altLang="en-US" dirty="0" smtClean="0">
                <a:solidFill>
                  <a:srgbClr val="292B2D"/>
                </a:solidFill>
                <a:ea typeface="ヒラギノ角ゴ Pro W3"/>
                <a:cs typeface="Times New Roman" pitchFamily="18" charset="0"/>
              </a:rPr>
              <a:t>process (e.g. automation, accuracy)</a:t>
            </a:r>
          </a:p>
          <a:p>
            <a:pPr eaLnBrk="1" fontAlgn="base" hangingPunct="1">
              <a:spcBef>
                <a:spcPts val="600"/>
              </a:spcBef>
              <a:spcAft>
                <a:spcPct val="0"/>
              </a:spcAft>
              <a:buClr>
                <a:srgbClr val="97999B"/>
              </a:buClr>
            </a:pPr>
            <a:r>
              <a:rPr lang="en-US" altLang="en-US" dirty="0" smtClean="0">
                <a:solidFill>
                  <a:srgbClr val="292B2D"/>
                </a:solidFill>
                <a:ea typeface="ヒラギノ角ゴ Pro W3"/>
                <a:cs typeface="Times New Roman" pitchFamily="18" charset="0"/>
              </a:rPr>
              <a:t>Facilitates aggregate investment for </a:t>
            </a:r>
            <a:r>
              <a:rPr lang="en-US" altLang="en-US" b="1" dirty="0" smtClean="0">
                <a:solidFill>
                  <a:srgbClr val="00B0F0"/>
                </a:solidFill>
                <a:ea typeface="ヒラギノ角ゴ Pro W3"/>
                <a:cs typeface="Times New Roman" pitchFamily="18" charset="0"/>
              </a:rPr>
              <a:t>higher yields</a:t>
            </a:r>
          </a:p>
          <a:p>
            <a:pPr eaLnBrk="1" fontAlgn="base" hangingPunct="1">
              <a:spcBef>
                <a:spcPts val="600"/>
              </a:spcBef>
              <a:spcAft>
                <a:spcPct val="0"/>
              </a:spcAft>
              <a:buClr>
                <a:srgbClr val="97999B"/>
              </a:buClr>
            </a:pPr>
            <a:endParaRPr lang="en-US" altLang="en-US" dirty="0" smtClean="0">
              <a:solidFill>
                <a:srgbClr val="292B2D"/>
              </a:solidFill>
              <a:ea typeface="ヒラギノ角ゴ Pro W3"/>
              <a:cs typeface="Times New Roman" pitchFamily="18" charset="0"/>
            </a:endParaRPr>
          </a:p>
        </p:txBody>
      </p:sp>
      <p:sp>
        <p:nvSpPr>
          <p:cNvPr id="38" name="Rectangle 30"/>
          <p:cNvSpPr>
            <a:spLocks noChangeArrowheads="1"/>
          </p:cNvSpPr>
          <p:nvPr/>
        </p:nvSpPr>
        <p:spPr bwMode="auto">
          <a:xfrm>
            <a:off x="4678973" y="4048486"/>
            <a:ext cx="4243754" cy="2323713"/>
          </a:xfrm>
          <a:prstGeom prst="rect">
            <a:avLst/>
          </a:prstGeom>
          <a:solidFill>
            <a:srgbClr val="00206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233363" indent="-233363" algn="l" eaLnBrk="0" hangingPunct="0">
              <a:spcBef>
                <a:spcPct val="7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1pPr>
            <a:lvl2pPr marL="742950" indent="-285750" algn="l"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2pPr>
            <a:lvl3pPr marL="11430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3pPr>
            <a:lvl4pPr marL="1600200" indent="-228600" algn="l"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4pPr>
            <a:lvl5pPr marL="20574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5pPr>
            <a:lvl6pPr marL="25146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6pPr>
            <a:lvl7pPr marL="29718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7pPr>
            <a:lvl8pPr marL="34290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8pPr>
            <a:lvl9pPr marL="38862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9pPr>
          </a:lstStyle>
          <a:p>
            <a:pPr algn="ctr" eaLnBrk="1" fontAlgn="base" hangingPunct="1">
              <a:spcBef>
                <a:spcPts val="600"/>
              </a:spcBef>
              <a:spcAft>
                <a:spcPts val="600"/>
              </a:spcAft>
              <a:buClrTx/>
              <a:buFontTx/>
              <a:buNone/>
            </a:pPr>
            <a:endParaRPr lang="en-US" altLang="en-US" sz="1600" b="1" i="1" dirty="0" smtClean="0">
              <a:solidFill>
                <a:srgbClr val="FFFFFF"/>
              </a:solidFill>
            </a:endParaRPr>
          </a:p>
          <a:p>
            <a:pPr algn="ctr" eaLnBrk="1" fontAlgn="base" hangingPunct="1">
              <a:spcBef>
                <a:spcPts val="600"/>
              </a:spcBef>
              <a:spcAft>
                <a:spcPts val="600"/>
              </a:spcAft>
              <a:buClrTx/>
              <a:buFontTx/>
              <a:buNone/>
            </a:pPr>
            <a:endParaRPr lang="en-US" altLang="en-US" sz="300" b="1" i="1" dirty="0" smtClean="0">
              <a:solidFill>
                <a:srgbClr val="FFFFFF"/>
              </a:solidFill>
            </a:endParaRPr>
          </a:p>
          <a:p>
            <a:pPr algn="ctr" eaLnBrk="1" fontAlgn="base" hangingPunct="1">
              <a:spcBef>
                <a:spcPts val="600"/>
              </a:spcBef>
              <a:spcAft>
                <a:spcPts val="600"/>
              </a:spcAft>
              <a:buClrTx/>
              <a:buFontTx/>
              <a:buNone/>
            </a:pPr>
            <a:r>
              <a:rPr lang="en-US" altLang="en-US" sz="1600" b="1" i="1" dirty="0" smtClean="0">
                <a:solidFill>
                  <a:srgbClr val="FFFFFF"/>
                </a:solidFill>
              </a:rPr>
              <a:t>Liquidity management efficiency of a global company is integral to maximizing returns and minimizing costs through the movement and consolidation of cash</a:t>
            </a:r>
          </a:p>
          <a:p>
            <a:pPr algn="ctr" eaLnBrk="1" fontAlgn="base" hangingPunct="1">
              <a:spcBef>
                <a:spcPts val="600"/>
              </a:spcBef>
              <a:spcAft>
                <a:spcPts val="600"/>
              </a:spcAft>
              <a:buClrTx/>
              <a:buFontTx/>
              <a:buNone/>
            </a:pPr>
            <a:endParaRPr lang="en-US" altLang="en-US" sz="1600" b="1" i="1" dirty="0" smtClean="0">
              <a:solidFill>
                <a:srgbClr val="FFFFFF"/>
              </a:solidFill>
            </a:endParaRPr>
          </a:p>
        </p:txBody>
      </p:sp>
      <p:sp>
        <p:nvSpPr>
          <p:cNvPr id="45" name="Rectangle 44"/>
          <p:cNvSpPr/>
          <p:nvPr>
            <p:custDataLst>
              <p:tags r:id="rId6"/>
            </p:custDataLst>
          </p:nvPr>
        </p:nvSpPr>
        <p:spPr bwMode="auto">
          <a:xfrm>
            <a:off x="165100" y="6718300"/>
            <a:ext cx="57150" cy="121920"/>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xmlns="">
                <a:solidFill>
                  <a:schemeClr val="folHlink"/>
                </a:solidFill>
              </a14:hiddenFill>
            </a:ext>
            <a:ext uri="{91240B29-F687-4F45-9708-019B960494DF}">
              <a14:hiddenLine xmlns:a14="http://schemas.microsoft.com/office/drawing/2010/main" xmlns="" w="6350" cap="flat" cmpd="sng" algn="ctr">
                <a:solidFill>
                  <a:schemeClr val="tx2"/>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0" tIns="0" rIns="0" bIns="0" numCol="1" rtlCol="0" anchor="t" anchorCtr="0" compatLnSpc="1">
            <a:prstTxWarp prst="textNoShape">
              <a:avLst/>
            </a:prstTxWarp>
          </a:bodyPr>
          <a:lstStyle/>
          <a:p>
            <a:pPr fontAlgn="base">
              <a:spcBef>
                <a:spcPct val="0"/>
              </a:spcBef>
              <a:spcAft>
                <a:spcPct val="0"/>
              </a:spcAft>
            </a:pPr>
            <a:r>
              <a:rPr kumimoji="0" lang="en-GB" sz="800" i="0" u="none" strike="noStrike" cap="none" normalizeH="0" baseline="0" dirty="0" smtClean="0">
                <a:ln>
                  <a:noFill/>
                </a:ln>
                <a:solidFill>
                  <a:srgbClr val="53565A"/>
                </a:solidFill>
                <a:effectLst/>
                <a:latin typeface="Arial" pitchFamily="34" charset="0"/>
                <a:ea typeface="+mj-ea"/>
              </a:rPr>
              <a:t>15</a:t>
            </a:r>
          </a:p>
        </p:txBody>
      </p:sp>
    </p:spTree>
    <p:custDataLst>
      <p:tags r:id="rId1"/>
    </p:custDataLst>
    <p:extLst>
      <p:ext uri="{BB962C8B-B14F-4D97-AF65-F5344CB8AC3E}">
        <p14:creationId xmlns:p14="http://schemas.microsoft.com/office/powerpoint/2010/main" xmlns="" val="60257757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5"/>
          <p:cNvSpPr>
            <a:spLocks noGrp="1" noChangeArrowheads="1"/>
          </p:cNvSpPr>
          <p:nvPr>
            <p:ph type="title"/>
          </p:nvPr>
        </p:nvSpPr>
        <p:spPr/>
        <p:txBody>
          <a:bodyPr/>
          <a:lstStyle/>
          <a:p>
            <a:pPr eaLnBrk="1" hangingPunct="1"/>
            <a:r>
              <a:rPr lang="en-US" altLang="en-US" dirty="0" smtClean="0"/>
              <a:t>What is Cash Pooling? </a:t>
            </a:r>
          </a:p>
        </p:txBody>
      </p:sp>
      <p:sp>
        <p:nvSpPr>
          <p:cNvPr id="34819" name="Rectangle 6"/>
          <p:cNvSpPr>
            <a:spLocks noGrp="1" noChangeArrowheads="1"/>
          </p:cNvSpPr>
          <p:nvPr>
            <p:ph type="body" idx="1"/>
          </p:nvPr>
        </p:nvSpPr>
        <p:spPr>
          <a:xfrm>
            <a:off x="140678" y="685800"/>
            <a:ext cx="8720504" cy="5640388"/>
          </a:xfrm>
          <a:noFill/>
        </p:spPr>
        <p:txBody>
          <a:bodyPr>
            <a:spAutoFit/>
          </a:bodyPr>
          <a:lstStyle/>
          <a:p>
            <a:pPr eaLnBrk="1" hangingPunct="1"/>
            <a:r>
              <a:rPr lang="en-US" altLang="en-US" sz="1800" b="1" dirty="0" smtClean="0"/>
              <a:t>What? </a:t>
            </a:r>
            <a:r>
              <a:rPr lang="en-US" altLang="en-US" sz="1800" dirty="0" smtClean="0"/>
              <a:t>A structured account management solution enabling a company or group of companies to better manage their short-term working capital</a:t>
            </a:r>
          </a:p>
          <a:p>
            <a:pPr algn="ctr" eaLnBrk="1" hangingPunct="1">
              <a:buFont typeface="Symbol" pitchFamily="18" charset="2"/>
              <a:buNone/>
            </a:pPr>
            <a:r>
              <a:rPr lang="en-US" altLang="en-US" sz="1800" dirty="0" smtClean="0">
                <a:solidFill>
                  <a:srgbClr val="000000"/>
                </a:solidFill>
              </a:rPr>
              <a:t>It is having the </a:t>
            </a:r>
            <a:r>
              <a:rPr lang="en-US" altLang="en-US" sz="1800" dirty="0" smtClean="0">
                <a:solidFill>
                  <a:srgbClr val="CB6015"/>
                </a:solidFill>
              </a:rPr>
              <a:t>RIGHT </a:t>
            </a:r>
            <a:r>
              <a:rPr lang="en-US" altLang="en-US" sz="1800" dirty="0" smtClean="0">
                <a:solidFill>
                  <a:srgbClr val="000000"/>
                </a:solidFill>
              </a:rPr>
              <a:t>money (e.g. whose $), </a:t>
            </a:r>
            <a:br>
              <a:rPr lang="en-US" altLang="en-US" sz="1800" dirty="0" smtClean="0">
                <a:solidFill>
                  <a:srgbClr val="000000"/>
                </a:solidFill>
              </a:rPr>
            </a:br>
            <a:r>
              <a:rPr lang="en-US" altLang="en-US" sz="1800" dirty="0" smtClean="0">
                <a:solidFill>
                  <a:srgbClr val="000000"/>
                </a:solidFill>
              </a:rPr>
              <a:t>at the </a:t>
            </a:r>
            <a:r>
              <a:rPr lang="en-US" altLang="en-US" sz="1800" dirty="0" smtClean="0">
                <a:solidFill>
                  <a:srgbClr val="CB6015"/>
                </a:solidFill>
              </a:rPr>
              <a:t>RIGHT</a:t>
            </a:r>
            <a:r>
              <a:rPr lang="en-US" altLang="en-US" sz="1800" dirty="0" smtClean="0">
                <a:solidFill>
                  <a:srgbClr val="000000"/>
                </a:solidFill>
              </a:rPr>
              <a:t> time (e.g. payment run),</a:t>
            </a:r>
            <a:br>
              <a:rPr lang="en-US" altLang="en-US" sz="1800" dirty="0" smtClean="0">
                <a:solidFill>
                  <a:srgbClr val="000000"/>
                </a:solidFill>
              </a:rPr>
            </a:br>
            <a:r>
              <a:rPr lang="en-US" altLang="en-US" sz="1800" dirty="0" smtClean="0">
                <a:solidFill>
                  <a:srgbClr val="000000"/>
                </a:solidFill>
              </a:rPr>
              <a:t>in the </a:t>
            </a:r>
            <a:r>
              <a:rPr lang="en-US" altLang="en-US" sz="1800" dirty="0" smtClean="0">
                <a:solidFill>
                  <a:srgbClr val="CB6015"/>
                </a:solidFill>
              </a:rPr>
              <a:t>RIGHT</a:t>
            </a:r>
            <a:r>
              <a:rPr lang="en-US" altLang="en-US" sz="1800" dirty="0" smtClean="0">
                <a:solidFill>
                  <a:srgbClr val="000000"/>
                </a:solidFill>
              </a:rPr>
              <a:t> place (e.g. mobilization),</a:t>
            </a:r>
            <a:br>
              <a:rPr lang="en-US" altLang="en-US" sz="1800" dirty="0" smtClean="0">
                <a:solidFill>
                  <a:srgbClr val="000000"/>
                </a:solidFill>
              </a:rPr>
            </a:br>
            <a:r>
              <a:rPr lang="en-US" altLang="en-US" sz="1800" dirty="0" smtClean="0">
                <a:solidFill>
                  <a:srgbClr val="000000"/>
                </a:solidFill>
              </a:rPr>
              <a:t>in the </a:t>
            </a:r>
            <a:r>
              <a:rPr lang="en-US" altLang="en-US" sz="1800" dirty="0" smtClean="0">
                <a:solidFill>
                  <a:srgbClr val="CB6015"/>
                </a:solidFill>
              </a:rPr>
              <a:t>RIGHT</a:t>
            </a:r>
            <a:r>
              <a:rPr lang="en-US" altLang="en-US" sz="1800" dirty="0" smtClean="0">
                <a:solidFill>
                  <a:srgbClr val="000000"/>
                </a:solidFill>
              </a:rPr>
              <a:t> currency (e.g. FX risk, account reporting)</a:t>
            </a:r>
            <a:endParaRPr lang="en-US" altLang="en-US" sz="1800" dirty="0" smtClean="0"/>
          </a:p>
          <a:p>
            <a:pPr eaLnBrk="1" hangingPunct="1"/>
            <a:endParaRPr lang="en-US" altLang="en-US" sz="1600" b="1" dirty="0" smtClean="0"/>
          </a:p>
          <a:p>
            <a:pPr eaLnBrk="1" hangingPunct="1"/>
            <a:r>
              <a:rPr lang="en-US" altLang="en-US" sz="1800" b="1" dirty="0" smtClean="0"/>
              <a:t>Why? </a:t>
            </a:r>
            <a:r>
              <a:rPr lang="en-US" altLang="en-US" sz="1800" b="1" dirty="0" smtClean="0">
                <a:solidFill>
                  <a:srgbClr val="CB6015"/>
                </a:solidFill>
              </a:rPr>
              <a:t>To reduce interest cost</a:t>
            </a:r>
            <a:r>
              <a:rPr lang="en-US" altLang="en-US" sz="1800" b="1" dirty="0" smtClean="0"/>
              <a:t> </a:t>
            </a:r>
            <a:r>
              <a:rPr lang="en-US" altLang="en-US" sz="1800" dirty="0" smtClean="0"/>
              <a:t>and/or </a:t>
            </a:r>
            <a:r>
              <a:rPr lang="en-US" altLang="en-US" sz="1800" b="1" dirty="0" smtClean="0">
                <a:solidFill>
                  <a:srgbClr val="CB6015"/>
                </a:solidFill>
              </a:rPr>
              <a:t>enhance interest yield</a:t>
            </a:r>
            <a:endParaRPr lang="en-US" altLang="en-US" sz="1800" b="1" dirty="0" smtClean="0"/>
          </a:p>
          <a:p>
            <a:pPr eaLnBrk="1" hangingPunct="1"/>
            <a:endParaRPr lang="en-US" altLang="en-US" sz="1600" b="1" dirty="0" smtClean="0"/>
          </a:p>
          <a:p>
            <a:pPr eaLnBrk="1" hangingPunct="1"/>
            <a:r>
              <a:rPr lang="en-US" altLang="en-US" sz="1800" b="1" dirty="0" smtClean="0"/>
              <a:t>How? </a:t>
            </a:r>
            <a:endParaRPr lang="en-US" altLang="en-US" sz="1800" dirty="0" smtClean="0"/>
          </a:p>
          <a:p>
            <a:pPr marL="515938" lvl="1" indent="-342900" eaLnBrk="1" hangingPunct="1">
              <a:buFont typeface="Arial" pitchFamily="34" charset="0"/>
              <a:buAutoNum type="arabicPeriod"/>
            </a:pPr>
            <a:r>
              <a:rPr lang="en-US" altLang="en-US" sz="1800" b="1" dirty="0" smtClean="0">
                <a:solidFill>
                  <a:srgbClr val="CB6015"/>
                </a:solidFill>
              </a:rPr>
              <a:t>Physical Pooling </a:t>
            </a:r>
            <a:r>
              <a:rPr lang="en-US" altLang="en-US" sz="1800" b="1" dirty="0" smtClean="0"/>
              <a:t>of Funds </a:t>
            </a:r>
          </a:p>
          <a:p>
            <a:pPr lvl="2" eaLnBrk="1" hangingPunct="1"/>
            <a:r>
              <a:rPr lang="en-US" altLang="en-US" sz="1800" dirty="0" smtClean="0"/>
              <a:t>Physically and automatically transferring surplus balances into target accounts that are short of balances </a:t>
            </a:r>
          </a:p>
          <a:p>
            <a:pPr marL="515938" lvl="1" indent="-342900" eaLnBrk="1" hangingPunct="1">
              <a:buFont typeface="Arial" pitchFamily="34" charset="0"/>
              <a:buAutoNum type="arabicPeriod"/>
            </a:pPr>
            <a:r>
              <a:rPr lang="en-US" altLang="en-US" sz="1800" b="1" dirty="0" smtClean="0">
                <a:solidFill>
                  <a:srgbClr val="CB6015"/>
                </a:solidFill>
              </a:rPr>
              <a:t>Notional Pooling </a:t>
            </a:r>
            <a:r>
              <a:rPr lang="en-US" altLang="en-US" sz="1800" b="1" dirty="0" smtClean="0"/>
              <a:t>of Funds</a:t>
            </a:r>
          </a:p>
          <a:p>
            <a:pPr lvl="2" eaLnBrk="1" hangingPunct="1"/>
            <a:r>
              <a:rPr lang="en-US" altLang="en-US" sz="1800" dirty="0" smtClean="0"/>
              <a:t>Notionally “off-setting” surplus and short account balances without physical movement of funds </a:t>
            </a:r>
          </a:p>
        </p:txBody>
      </p:sp>
      <p:sp>
        <p:nvSpPr>
          <p:cNvPr id="15" name="Rectangle 14"/>
          <p:cNvSpPr/>
          <p:nvPr>
            <p:custDataLst>
              <p:tags r:id="rId2"/>
            </p:custDataLst>
          </p:nvPr>
        </p:nvSpPr>
        <p:spPr bwMode="auto">
          <a:xfrm>
            <a:off x="165100" y="6718300"/>
            <a:ext cx="57150" cy="121920"/>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xmlns="">
                <a:solidFill>
                  <a:schemeClr val="folHlink"/>
                </a:solidFill>
              </a14:hiddenFill>
            </a:ext>
            <a:ext uri="{91240B29-F687-4F45-9708-019B960494DF}">
              <a14:hiddenLine xmlns:a14="http://schemas.microsoft.com/office/drawing/2010/main" xmlns="" w="6350" cap="flat" cmpd="sng" algn="ctr">
                <a:solidFill>
                  <a:schemeClr val="tx1"/>
                </a:solidFill>
                <a:prstDash val="solid"/>
                <a:round/>
                <a:headEnd type="none" w="med" len="med"/>
                <a:tailEnd type="none" w="med" len="med"/>
              </a14:hiddenLine>
            </a:ext>
          </a:extLst>
        </p:spPr>
        <p:txBody>
          <a:bodyPr vert="horz" wrap="none" lIns="0" tIns="0" rIns="0" bIns="0" numCol="1" rtlCol="0" anchor="t" anchorCtr="0" compatLnSpc="1">
            <a:prstTxWarp prst="textNoShape">
              <a:avLst/>
            </a:prstTxWarp>
          </a:bodyPr>
          <a:lstStyle/>
          <a:p>
            <a:pPr fontAlgn="base">
              <a:spcBef>
                <a:spcPct val="0"/>
              </a:spcBef>
              <a:spcAft>
                <a:spcPct val="0"/>
              </a:spcAft>
            </a:pPr>
            <a:r>
              <a:rPr kumimoji="0" lang="en-GB" sz="800" i="0" u="none" strike="noStrike" cap="none" normalizeH="0" baseline="0" dirty="0" smtClean="0">
                <a:ln>
                  <a:noFill/>
                </a:ln>
                <a:solidFill>
                  <a:srgbClr val="53565A"/>
                </a:solidFill>
                <a:effectLst/>
                <a:latin typeface="Arial" pitchFamily="34" charset="0"/>
                <a:ea typeface="STKaiti" pitchFamily="2" charset="-122"/>
                <a:cs typeface="Geneva" pitchFamily="34" charset="0"/>
              </a:rPr>
              <a:t>16</a:t>
            </a:r>
          </a:p>
        </p:txBody>
      </p:sp>
    </p:spTree>
    <p:custDataLst>
      <p:tags r:id="rId1"/>
    </p:custDataLst>
    <p:extLst>
      <p:ext uri="{BB962C8B-B14F-4D97-AF65-F5344CB8AC3E}">
        <p14:creationId xmlns:p14="http://schemas.microsoft.com/office/powerpoint/2010/main" xmlns="" val="347456886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140687" y="60325"/>
            <a:ext cx="8859715" cy="369888"/>
          </a:xfrm>
        </p:spPr>
        <p:txBody>
          <a:bodyPr/>
          <a:lstStyle/>
          <a:p>
            <a:pPr eaLnBrk="1" hangingPunct="1"/>
            <a:r>
              <a:rPr lang="en-US" altLang="en-US" dirty="0" smtClean="0"/>
              <a:t>What is Physical Pooling? </a:t>
            </a:r>
          </a:p>
        </p:txBody>
      </p:sp>
      <p:sp>
        <p:nvSpPr>
          <p:cNvPr id="35843" name="Rectangle 3"/>
          <p:cNvSpPr>
            <a:spLocks noGrp="1" noChangeArrowheads="1"/>
          </p:cNvSpPr>
          <p:nvPr>
            <p:ph type="body" idx="1"/>
          </p:nvPr>
        </p:nvSpPr>
        <p:spPr>
          <a:xfrm>
            <a:off x="140677" y="685802"/>
            <a:ext cx="8862646" cy="3393237"/>
          </a:xfrm>
          <a:noFill/>
        </p:spPr>
        <p:txBody>
          <a:bodyPr>
            <a:spAutoFit/>
          </a:bodyPr>
          <a:lstStyle/>
          <a:p>
            <a:pPr eaLnBrk="1" hangingPunct="1"/>
            <a:r>
              <a:rPr lang="en-US" altLang="en-US" sz="1800" b="1" dirty="0" smtClean="0">
                <a:solidFill>
                  <a:srgbClr val="CB6015"/>
                </a:solidFill>
              </a:rPr>
              <a:t>Physical pooling </a:t>
            </a:r>
            <a:r>
              <a:rPr lang="en-US" altLang="en-US" sz="1800" dirty="0" smtClean="0"/>
              <a:t>is often referred to as </a:t>
            </a:r>
            <a:r>
              <a:rPr lang="en-US" altLang="en-US" sz="1800" b="1" dirty="0" smtClean="0">
                <a:solidFill>
                  <a:srgbClr val="CB6015"/>
                </a:solidFill>
              </a:rPr>
              <a:t>sweeping</a:t>
            </a:r>
            <a:r>
              <a:rPr lang="en-US" altLang="en-US" sz="1800" dirty="0" smtClean="0"/>
              <a:t>, zero balancing (</a:t>
            </a:r>
            <a:r>
              <a:rPr lang="en-US" altLang="en-US" sz="1800" b="1" dirty="0" smtClean="0">
                <a:solidFill>
                  <a:srgbClr val="CB6015"/>
                </a:solidFill>
              </a:rPr>
              <a:t>ZBA</a:t>
            </a:r>
            <a:r>
              <a:rPr lang="en-US" altLang="en-US" sz="1800" dirty="0" smtClean="0"/>
              <a:t>), target balancing (</a:t>
            </a:r>
            <a:r>
              <a:rPr lang="en-US" altLang="en-US" sz="1800" b="1" dirty="0" smtClean="0">
                <a:solidFill>
                  <a:srgbClr val="CB6015"/>
                </a:solidFill>
              </a:rPr>
              <a:t>TBA</a:t>
            </a:r>
            <a:r>
              <a:rPr lang="en-US" altLang="en-US" sz="1800" dirty="0" smtClean="0"/>
              <a:t>), etc. </a:t>
            </a:r>
          </a:p>
          <a:p>
            <a:pPr eaLnBrk="1" hangingPunct="1"/>
            <a:r>
              <a:rPr lang="en-US" altLang="en-US" sz="1800" dirty="0" smtClean="0"/>
              <a:t>Physical movement of funds such that the underlying accounts are left with a “zero” (ZBA) or “target” balance (TBA) at the end of the day</a:t>
            </a:r>
          </a:p>
          <a:p>
            <a:pPr eaLnBrk="1" hangingPunct="1"/>
            <a:r>
              <a:rPr lang="en-US" altLang="en-US" sz="1800" dirty="0" smtClean="0"/>
              <a:t>This can be achieved within a country (</a:t>
            </a:r>
            <a:r>
              <a:rPr lang="en-US" altLang="en-US" sz="1800" b="1" dirty="0" smtClean="0">
                <a:solidFill>
                  <a:srgbClr val="CB6015"/>
                </a:solidFill>
              </a:rPr>
              <a:t>domestic physical pooling</a:t>
            </a:r>
            <a:r>
              <a:rPr lang="en-US" altLang="en-US" sz="1800" dirty="0" smtClean="0"/>
              <a:t>) or across multiple countries (</a:t>
            </a:r>
            <a:r>
              <a:rPr lang="en-US" altLang="en-US" sz="1800" b="1" dirty="0" smtClean="0">
                <a:solidFill>
                  <a:srgbClr val="CB6015"/>
                </a:solidFill>
              </a:rPr>
              <a:t>cross border physical pooling</a:t>
            </a:r>
            <a:r>
              <a:rPr lang="en-US" altLang="en-US" sz="1800" dirty="0" smtClean="0"/>
              <a:t>) where the concentrated balances are in the same currency </a:t>
            </a:r>
          </a:p>
          <a:p>
            <a:pPr eaLnBrk="1" hangingPunct="1"/>
            <a:r>
              <a:rPr lang="en-US" altLang="en-US" sz="1800" dirty="0" smtClean="0"/>
              <a:t>For short-term working capital management, the physical pooling helps to automatically offset deficit positions for some accounts/entities with the surplus positions of others </a:t>
            </a:r>
          </a:p>
        </p:txBody>
      </p:sp>
      <p:sp>
        <p:nvSpPr>
          <p:cNvPr id="35844" name="SectionDivider"/>
          <p:cNvSpPr txBox="1">
            <a:spLocks noChangeArrowheads="1"/>
          </p:cNvSpPr>
          <p:nvPr>
            <p:custDataLst>
              <p:tags r:id="rId2"/>
            </p:custDataLst>
          </p:nvPr>
        </p:nvSpPr>
        <p:spPr bwMode="gray">
          <a:xfrm rot="406198">
            <a:off x="817694" y="4121416"/>
            <a:ext cx="4041531" cy="861774"/>
          </a:xfrm>
          <a:prstGeom prst="rect">
            <a:avLst/>
          </a:prstGeom>
          <a:noFill/>
          <a:ln w="12700">
            <a:solidFill>
              <a:schemeClr val="bg1"/>
            </a:solidFill>
            <a:miter lim="800000"/>
            <a:headEnd/>
            <a:tailEnd/>
          </a:ln>
          <a:extLst>
            <a:ext uri="{909E8E84-426E-40DD-AFC4-6F175D3DCCD1}">
              <a14:hiddenFill xmlns:a14="http://schemas.microsoft.com/office/drawing/2010/main" xmlns="">
                <a:solidFill>
                  <a:srgbClr val="FFFFFF"/>
                </a:solidFill>
              </a14:hiddenFill>
            </a:ext>
          </a:extLst>
        </p:spPr>
        <p:txBody>
          <a:bodyPr lIns="0" tIns="0" rIns="0" bIns="0">
            <a:spAutoFit/>
          </a:bodyPr>
          <a:lstStyle>
            <a:lvl1pPr algn="l" eaLnBrk="0" hangingPunct="0">
              <a:spcBef>
                <a:spcPct val="7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1pPr>
            <a:lvl2pPr marL="344488" indent="-171450" algn="l"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2pPr>
            <a:lvl3pPr marL="517525" indent="-171450" algn="l"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3pPr>
            <a:lvl4pPr marL="685800" indent="-166688" algn="l"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4pPr>
            <a:lvl5pPr marL="852488" indent="-165100" algn="l"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5pPr>
            <a:lvl6pPr marL="1309688" indent="-1651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6pPr>
            <a:lvl7pPr marL="1766888" indent="-1651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7pPr>
            <a:lvl8pPr marL="2224088" indent="-1651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8pPr>
            <a:lvl9pPr marL="2681288" indent="-1651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9pPr>
          </a:lstStyle>
          <a:p>
            <a:pPr algn="ctr" eaLnBrk="1" fontAlgn="base" hangingPunct="1">
              <a:spcBef>
                <a:spcPct val="0"/>
              </a:spcBef>
              <a:spcAft>
                <a:spcPct val="0"/>
              </a:spcAft>
              <a:buClrTx/>
              <a:buFontTx/>
              <a:buNone/>
            </a:pPr>
            <a:r>
              <a:rPr lang="en-US" altLang="en-US" sz="2800" b="1" dirty="0" smtClean="0">
                <a:solidFill>
                  <a:srgbClr val="619FFF"/>
                </a:solidFill>
              </a:rPr>
              <a:t>Reduce interest expense</a:t>
            </a:r>
          </a:p>
        </p:txBody>
      </p:sp>
      <p:sp>
        <p:nvSpPr>
          <p:cNvPr id="38919" name="SectionDivider"/>
          <p:cNvSpPr txBox="1">
            <a:spLocks noChangeArrowheads="1"/>
          </p:cNvSpPr>
          <p:nvPr>
            <p:custDataLst>
              <p:tags r:id="rId3"/>
            </p:custDataLst>
          </p:nvPr>
        </p:nvSpPr>
        <p:spPr bwMode="gray">
          <a:xfrm rot="21218039">
            <a:off x="562708" y="5067083"/>
            <a:ext cx="4076700" cy="1292662"/>
          </a:xfrm>
          <a:prstGeom prst="rect">
            <a:avLst/>
          </a:prstGeom>
          <a:noFill/>
          <a:ln w="12700">
            <a:solidFill>
              <a:schemeClr val="bg1"/>
            </a:solidFill>
            <a:miter lim="800000"/>
            <a:headEnd/>
            <a:tailEnd/>
          </a:ln>
          <a:extLst>
            <a:ext uri="{909E8E84-426E-40DD-AFC4-6F175D3DCCD1}">
              <a14:hiddenFill xmlns:a14="http://schemas.microsoft.com/office/drawing/2010/main" xmlns="">
                <a:solidFill>
                  <a:srgbClr val="FFFFFF"/>
                </a:solidFill>
              </a14:hiddenFill>
            </a:ext>
          </a:extLst>
        </p:spPr>
        <p:txBody>
          <a:bodyPr lIns="0" tIns="0" rIns="0" bIns="0">
            <a:spAutoFit/>
          </a:bodyPr>
          <a:lstStyle>
            <a:lvl1pPr algn="l" eaLnBrk="0" hangingPunct="0">
              <a:spcBef>
                <a:spcPct val="7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1pPr>
            <a:lvl2pPr marL="344488" indent="-171450" algn="l"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2pPr>
            <a:lvl3pPr marL="517525" indent="-171450" algn="l"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3pPr>
            <a:lvl4pPr marL="685800" indent="-166688" algn="l"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4pPr>
            <a:lvl5pPr marL="852488" indent="-165100" algn="l"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5pPr>
            <a:lvl6pPr marL="1309688" indent="-1651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6pPr>
            <a:lvl7pPr marL="1766888" indent="-1651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7pPr>
            <a:lvl8pPr marL="2224088" indent="-1651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8pPr>
            <a:lvl9pPr marL="2681288" indent="-1651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9pPr>
          </a:lstStyle>
          <a:p>
            <a:pPr algn="ctr" eaLnBrk="1" fontAlgn="base" hangingPunct="1">
              <a:spcBef>
                <a:spcPct val="0"/>
              </a:spcBef>
              <a:spcAft>
                <a:spcPct val="0"/>
              </a:spcAft>
              <a:buClrTx/>
              <a:buFontTx/>
              <a:buNone/>
              <a:defRPr/>
            </a:pPr>
            <a:r>
              <a:rPr lang="en-US" altLang="en-US" sz="2800" b="1" dirty="0" smtClean="0">
                <a:solidFill>
                  <a:srgbClr val="002D72">
                    <a:lumMod val="50000"/>
                  </a:srgbClr>
                </a:solidFill>
              </a:rPr>
              <a:t>Mobilize funds for better visibility and control </a:t>
            </a:r>
          </a:p>
        </p:txBody>
      </p:sp>
      <p:sp>
        <p:nvSpPr>
          <p:cNvPr id="38920" name="SectionDivider"/>
          <p:cNvSpPr txBox="1">
            <a:spLocks noChangeArrowheads="1"/>
          </p:cNvSpPr>
          <p:nvPr>
            <p:custDataLst>
              <p:tags r:id="rId4"/>
            </p:custDataLst>
          </p:nvPr>
        </p:nvSpPr>
        <p:spPr bwMode="gray">
          <a:xfrm>
            <a:off x="4868008" y="5041919"/>
            <a:ext cx="3804138" cy="430213"/>
          </a:xfrm>
          <a:prstGeom prst="rect">
            <a:avLst/>
          </a:prstGeom>
          <a:noFill/>
          <a:ln w="12700">
            <a:solidFill>
              <a:schemeClr val="bg1"/>
            </a:solidFill>
            <a:miter lim="800000"/>
            <a:headEnd/>
            <a:tailEnd/>
          </a:ln>
          <a:extLst>
            <a:ext uri="{909E8E84-426E-40DD-AFC4-6F175D3DCCD1}">
              <a14:hiddenFill xmlns:a14="http://schemas.microsoft.com/office/drawing/2010/main" xmlns="">
                <a:solidFill>
                  <a:srgbClr val="FFFFFF"/>
                </a:solidFill>
              </a14:hiddenFill>
            </a:ext>
          </a:extLst>
        </p:spPr>
        <p:txBody>
          <a:bodyPr lIns="0" tIns="0" rIns="0" bIns="0">
            <a:spAutoFit/>
          </a:bodyPr>
          <a:lstStyle>
            <a:lvl1pPr algn="l" eaLnBrk="0" hangingPunct="0">
              <a:spcBef>
                <a:spcPct val="7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1pPr>
            <a:lvl2pPr marL="344488" indent="-171450" algn="l"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2pPr>
            <a:lvl3pPr marL="517525" indent="-171450" algn="l"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3pPr>
            <a:lvl4pPr marL="685800" indent="-166688" algn="l"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4pPr>
            <a:lvl5pPr marL="852488" indent="-165100" algn="l"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5pPr>
            <a:lvl6pPr marL="1309688" indent="-1651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6pPr>
            <a:lvl7pPr marL="1766888" indent="-1651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7pPr>
            <a:lvl8pPr marL="2224088" indent="-1651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8pPr>
            <a:lvl9pPr marL="2681288" indent="-1651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9pPr>
          </a:lstStyle>
          <a:p>
            <a:pPr algn="ctr" eaLnBrk="1" fontAlgn="base" hangingPunct="1">
              <a:spcBef>
                <a:spcPct val="0"/>
              </a:spcBef>
              <a:spcAft>
                <a:spcPct val="0"/>
              </a:spcAft>
              <a:buClrTx/>
              <a:buFontTx/>
              <a:buNone/>
              <a:defRPr/>
            </a:pPr>
            <a:r>
              <a:rPr lang="en-US" altLang="en-US" sz="2800" b="1" dirty="0" smtClean="0">
                <a:solidFill>
                  <a:srgbClr val="99ABC7">
                    <a:lumMod val="75000"/>
                  </a:srgbClr>
                </a:solidFill>
              </a:rPr>
              <a:t>Operational efficiency </a:t>
            </a:r>
          </a:p>
        </p:txBody>
      </p:sp>
      <p:sp>
        <p:nvSpPr>
          <p:cNvPr id="15" name="Rectangle 14"/>
          <p:cNvSpPr/>
          <p:nvPr>
            <p:custDataLst>
              <p:tags r:id="rId5"/>
            </p:custDataLst>
          </p:nvPr>
        </p:nvSpPr>
        <p:spPr bwMode="auto">
          <a:xfrm>
            <a:off x="165100" y="6718300"/>
            <a:ext cx="57150" cy="121920"/>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xmlns="">
                <a:solidFill>
                  <a:schemeClr val="folHlink"/>
                </a:solidFill>
              </a14:hiddenFill>
            </a:ext>
            <a:ext uri="{91240B29-F687-4F45-9708-019B960494DF}">
              <a14:hiddenLine xmlns:a14="http://schemas.microsoft.com/office/drawing/2010/main" xmlns="" w="6350" cap="flat" cmpd="sng" algn="ctr">
                <a:solidFill>
                  <a:schemeClr val="tx1"/>
                </a:solidFill>
                <a:prstDash val="solid"/>
                <a:round/>
                <a:headEnd type="none" w="med" len="med"/>
                <a:tailEnd type="none" w="med" len="med"/>
              </a14:hiddenLine>
            </a:ext>
          </a:extLst>
        </p:spPr>
        <p:txBody>
          <a:bodyPr vert="horz" wrap="none" lIns="0" tIns="0" rIns="0" bIns="0" numCol="1" rtlCol="0" anchor="t" anchorCtr="0" compatLnSpc="1">
            <a:prstTxWarp prst="textNoShape">
              <a:avLst/>
            </a:prstTxWarp>
          </a:bodyPr>
          <a:lstStyle/>
          <a:p>
            <a:pPr fontAlgn="base">
              <a:spcBef>
                <a:spcPct val="0"/>
              </a:spcBef>
              <a:spcAft>
                <a:spcPct val="0"/>
              </a:spcAft>
            </a:pPr>
            <a:r>
              <a:rPr kumimoji="0" lang="en-GB" sz="800" i="0" u="none" strike="noStrike" cap="none" normalizeH="0" baseline="0" dirty="0" smtClean="0">
                <a:ln>
                  <a:noFill/>
                </a:ln>
                <a:solidFill>
                  <a:srgbClr val="53565A"/>
                </a:solidFill>
                <a:effectLst/>
                <a:latin typeface="Arial" pitchFamily="34" charset="0"/>
                <a:ea typeface="STKaiti" pitchFamily="2" charset="-122"/>
                <a:cs typeface="Geneva" pitchFamily="34" charset="0"/>
              </a:rPr>
              <a:t>17</a:t>
            </a:r>
          </a:p>
        </p:txBody>
      </p:sp>
    </p:spTree>
    <p:custDataLst>
      <p:tags r:id="rId1"/>
    </p:custDataLst>
    <p:extLst>
      <p:ext uri="{BB962C8B-B14F-4D97-AF65-F5344CB8AC3E}">
        <p14:creationId xmlns:p14="http://schemas.microsoft.com/office/powerpoint/2010/main" xmlns="" val="314306662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6866" name="Straight Arrow Connector 123"/>
          <p:cNvCxnSpPr>
            <a:cxnSpLocks noChangeShapeType="1"/>
          </p:cNvCxnSpPr>
          <p:nvPr/>
        </p:nvCxnSpPr>
        <p:spPr bwMode="auto">
          <a:xfrm flipV="1">
            <a:off x="6660174" y="2041529"/>
            <a:ext cx="0" cy="288925"/>
          </a:xfrm>
          <a:prstGeom prst="straightConnector1">
            <a:avLst/>
          </a:prstGeom>
          <a:noFill/>
          <a:ln w="6350" algn="ctr">
            <a:solidFill>
              <a:srgbClr val="00B050"/>
            </a:solidFill>
            <a:round/>
            <a:headEnd/>
            <a:tailEnd type="arrow" w="med" len="med"/>
          </a:ln>
          <a:extLst>
            <a:ext uri="{909E8E84-426E-40DD-AFC4-6F175D3DCCD1}">
              <a14:hiddenFill xmlns:a14="http://schemas.microsoft.com/office/drawing/2010/main" xmlns="">
                <a:noFill/>
              </a14:hiddenFill>
            </a:ext>
          </a:extLst>
        </p:spPr>
      </p:cxnSp>
      <p:cxnSp>
        <p:nvCxnSpPr>
          <p:cNvPr id="36867" name="Straight Arrow Connector 111"/>
          <p:cNvCxnSpPr>
            <a:cxnSpLocks noChangeShapeType="1"/>
          </p:cNvCxnSpPr>
          <p:nvPr/>
        </p:nvCxnSpPr>
        <p:spPr bwMode="auto">
          <a:xfrm flipV="1">
            <a:off x="6227889" y="2855913"/>
            <a:ext cx="235927" cy="266700"/>
          </a:xfrm>
          <a:prstGeom prst="straightConnector1">
            <a:avLst/>
          </a:prstGeom>
          <a:noFill/>
          <a:ln w="6350" algn="ctr">
            <a:solidFill>
              <a:srgbClr val="00B050"/>
            </a:solidFill>
            <a:round/>
            <a:headEnd/>
            <a:tailEnd type="arrow" w="med" len="med"/>
          </a:ln>
          <a:extLst>
            <a:ext uri="{909E8E84-426E-40DD-AFC4-6F175D3DCCD1}">
              <a14:hiddenFill xmlns:a14="http://schemas.microsoft.com/office/drawing/2010/main" xmlns="">
                <a:noFill/>
              </a14:hiddenFill>
            </a:ext>
          </a:extLst>
        </p:spPr>
      </p:cxnSp>
      <p:sp>
        <p:nvSpPr>
          <p:cNvPr id="36868" name="Rectangle 2"/>
          <p:cNvSpPr>
            <a:spLocks noGrp="1" noChangeArrowheads="1"/>
          </p:cNvSpPr>
          <p:nvPr>
            <p:ph type="title"/>
          </p:nvPr>
        </p:nvSpPr>
        <p:spPr/>
        <p:txBody>
          <a:bodyPr/>
          <a:lstStyle/>
          <a:p>
            <a:pPr eaLnBrk="1" hangingPunct="1"/>
            <a:r>
              <a:rPr lang="en-GB" altLang="en-US" dirty="0" smtClean="0"/>
              <a:t>Aspects of Physical Pooling</a:t>
            </a:r>
          </a:p>
        </p:txBody>
      </p:sp>
      <p:sp>
        <p:nvSpPr>
          <p:cNvPr id="36869" name="MessageBox"/>
          <p:cNvSpPr>
            <a:spLocks noChangeArrowheads="1"/>
          </p:cNvSpPr>
          <p:nvPr>
            <p:custDataLst>
              <p:tags r:id="rId2"/>
            </p:custDataLst>
          </p:nvPr>
        </p:nvSpPr>
        <p:spPr bwMode="gray">
          <a:xfrm>
            <a:off x="184638" y="549275"/>
            <a:ext cx="881722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nchor="ctr">
            <a:spAutoFit/>
          </a:bodyPr>
          <a:lstStyle>
            <a:lvl1pPr algn="l" eaLnBrk="0" hangingPunct="0">
              <a:spcBef>
                <a:spcPct val="7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1pPr>
            <a:lvl2pPr marL="742950" indent="-285750" algn="l" eaLnBrk="0" hangingPunct="0">
              <a:spcBef>
                <a:spcPct val="25000"/>
              </a:spcBef>
              <a:buClr>
                <a:schemeClr val="tx2"/>
              </a:buClr>
              <a:buFont typeface="Arial" pitchFamily="34" charset="0"/>
              <a:buChar char="–"/>
              <a:defRPr sz="1400">
                <a:solidFill>
                  <a:srgbClr val="53565A"/>
                </a:solidFill>
                <a:latin typeface="Arial" pitchFamily="34" charset="0"/>
                <a:ea typeface="ヒラギノ角ゴ Pro W3"/>
                <a:cs typeface="Geneva" pitchFamily="34" charset="0"/>
              </a:defRPr>
            </a:lvl2pPr>
            <a:lvl3pPr marL="11430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3pPr>
            <a:lvl4pPr marL="1600200" indent="-228600" algn="l" eaLnBrk="0" hangingPunct="0">
              <a:spcBef>
                <a:spcPct val="25000"/>
              </a:spcBef>
              <a:buClr>
                <a:schemeClr val="tx2"/>
              </a:buClr>
              <a:buFont typeface="Arial" pitchFamily="34" charset="0"/>
              <a:buChar char="–"/>
              <a:defRPr sz="1400">
                <a:solidFill>
                  <a:srgbClr val="53565A"/>
                </a:solidFill>
                <a:latin typeface="Arial" pitchFamily="34" charset="0"/>
                <a:ea typeface="ヒラギノ角ゴ Pro W3"/>
                <a:cs typeface="Geneva" pitchFamily="34" charset="0"/>
              </a:defRPr>
            </a:lvl4pPr>
            <a:lvl5pPr marL="20574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5pPr>
            <a:lvl6pPr marL="25146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6pPr>
            <a:lvl7pPr marL="29718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7pPr>
            <a:lvl8pPr marL="34290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8pPr>
            <a:lvl9pPr marL="38862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9pPr>
          </a:lstStyle>
          <a:p>
            <a:pPr eaLnBrk="1" fontAlgn="base" hangingPunct="1">
              <a:spcBef>
                <a:spcPct val="0"/>
              </a:spcBef>
              <a:spcAft>
                <a:spcPct val="0"/>
              </a:spcAft>
              <a:buClrTx/>
              <a:buFontTx/>
              <a:buNone/>
            </a:pPr>
            <a:r>
              <a:rPr lang="en-US" altLang="en-US" sz="1300" dirty="0" smtClean="0">
                <a:solidFill>
                  <a:srgbClr val="00A8EB"/>
                </a:solidFill>
                <a:cs typeface="ヒラギノ角ゴ Pro W3"/>
              </a:rPr>
              <a:t>Physical pooling allows companies to concentrate their cash by moving credit and debit balances into a nominated cash concentration account. </a:t>
            </a:r>
          </a:p>
        </p:txBody>
      </p:sp>
      <p:sp>
        <p:nvSpPr>
          <p:cNvPr id="36870" name="MessageLine"/>
          <p:cNvSpPr>
            <a:spLocks noChangeShapeType="1"/>
          </p:cNvSpPr>
          <p:nvPr/>
        </p:nvSpPr>
        <p:spPr bwMode="auto">
          <a:xfrm>
            <a:off x="139212" y="1035050"/>
            <a:ext cx="8862646" cy="0"/>
          </a:xfrm>
          <a:prstGeom prst="line">
            <a:avLst/>
          </a:prstGeom>
          <a:noFill/>
          <a:ln w="6350">
            <a:solidFill>
              <a:srgbClr val="97999B"/>
            </a:solidFill>
            <a:round/>
            <a:headEnd/>
            <a:tailEnd/>
          </a:ln>
          <a:extLst>
            <a:ext uri="{909E8E84-426E-40DD-AFC4-6F175D3DCCD1}">
              <a14:hiddenFill xmlns:a14="http://schemas.microsoft.com/office/drawing/2010/main" xmlns="">
                <a:noFill/>
              </a14:hiddenFill>
            </a:ext>
          </a:extLst>
        </p:spPr>
        <p:txBody>
          <a:bodyPr wrap="none" anchor="ctr"/>
          <a:lstStyle/>
          <a:p>
            <a:pPr algn="ctr" fontAlgn="base">
              <a:spcBef>
                <a:spcPct val="0"/>
              </a:spcBef>
              <a:spcAft>
                <a:spcPct val="0"/>
              </a:spcAft>
            </a:pPr>
            <a:endParaRPr lang="en-GB" sz="1400" dirty="0" smtClean="0">
              <a:solidFill>
                <a:srgbClr val="53565A"/>
              </a:solidFill>
            </a:endParaRPr>
          </a:p>
        </p:txBody>
      </p:sp>
      <p:sp>
        <p:nvSpPr>
          <p:cNvPr id="36871" name="Rectangle 29"/>
          <p:cNvSpPr>
            <a:spLocks noChangeArrowheads="1"/>
          </p:cNvSpPr>
          <p:nvPr/>
        </p:nvSpPr>
        <p:spPr bwMode="auto">
          <a:xfrm>
            <a:off x="178783" y="1106488"/>
            <a:ext cx="4251081" cy="2735262"/>
          </a:xfrm>
          <a:prstGeom prst="rect">
            <a:avLst/>
          </a:prstGeom>
          <a:noFill/>
          <a:ln w="6350" algn="ctr">
            <a:solidFill>
              <a:schemeClr val="accent1"/>
            </a:solidFill>
            <a:round/>
            <a:headEnd/>
            <a:tailEnd/>
          </a:ln>
          <a:extLst>
            <a:ext uri="{909E8E84-426E-40DD-AFC4-6F175D3DCCD1}">
              <a14:hiddenFill xmlns:a14="http://schemas.microsoft.com/office/drawing/2010/main" xmlns="">
                <a:solidFill>
                  <a:srgbClr val="FFFFFF"/>
                </a:solidFill>
              </a14:hiddenFill>
            </a:ext>
          </a:extLst>
        </p:spPr>
        <p:txBody>
          <a:bodyPr wrap="square" anchor="ctr"/>
          <a:lstStyle>
            <a:lvl1pPr algn="l" eaLnBrk="0" hangingPunct="0">
              <a:spcBef>
                <a:spcPct val="7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1pPr>
            <a:lvl2pPr marL="742950" indent="-285750" algn="l" eaLnBrk="0" hangingPunct="0">
              <a:spcBef>
                <a:spcPct val="25000"/>
              </a:spcBef>
              <a:buClr>
                <a:schemeClr val="tx2"/>
              </a:buClr>
              <a:buFont typeface="Arial" pitchFamily="34" charset="0"/>
              <a:buChar char="–"/>
              <a:defRPr sz="1400">
                <a:solidFill>
                  <a:srgbClr val="53565A"/>
                </a:solidFill>
                <a:latin typeface="Arial" pitchFamily="34" charset="0"/>
                <a:ea typeface="ヒラギノ角ゴ Pro W3"/>
                <a:cs typeface="Geneva" pitchFamily="34" charset="0"/>
              </a:defRPr>
            </a:lvl2pPr>
            <a:lvl3pPr marL="11430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3pPr>
            <a:lvl4pPr marL="1600200" indent="-228600" algn="l" eaLnBrk="0" hangingPunct="0">
              <a:spcBef>
                <a:spcPct val="25000"/>
              </a:spcBef>
              <a:buClr>
                <a:schemeClr val="tx2"/>
              </a:buClr>
              <a:buFont typeface="Arial" pitchFamily="34" charset="0"/>
              <a:buChar char="–"/>
              <a:defRPr sz="1400">
                <a:solidFill>
                  <a:srgbClr val="53565A"/>
                </a:solidFill>
                <a:latin typeface="Arial" pitchFamily="34" charset="0"/>
                <a:ea typeface="ヒラギノ角ゴ Pro W3"/>
                <a:cs typeface="Geneva" pitchFamily="34" charset="0"/>
              </a:defRPr>
            </a:lvl4pPr>
            <a:lvl5pPr marL="20574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5pPr>
            <a:lvl6pPr marL="25146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6pPr>
            <a:lvl7pPr marL="29718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7pPr>
            <a:lvl8pPr marL="34290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8pPr>
            <a:lvl9pPr marL="38862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9pPr>
          </a:lstStyle>
          <a:p>
            <a:pPr eaLnBrk="1" fontAlgn="base" hangingPunct="1">
              <a:spcBef>
                <a:spcPct val="0"/>
              </a:spcBef>
              <a:spcAft>
                <a:spcPct val="0"/>
              </a:spcAft>
              <a:buClrTx/>
              <a:buFontTx/>
              <a:buNone/>
            </a:pPr>
            <a:endParaRPr lang="en-US" altLang="en-US" sz="1100" dirty="0" smtClean="0">
              <a:solidFill>
                <a:srgbClr val="3E4043"/>
              </a:solidFill>
              <a:cs typeface="ヒラギノ角ゴ Pro W3"/>
            </a:endParaRPr>
          </a:p>
          <a:p>
            <a:pPr eaLnBrk="1" fontAlgn="base" hangingPunct="1">
              <a:spcBef>
                <a:spcPct val="0"/>
              </a:spcBef>
              <a:spcAft>
                <a:spcPct val="0"/>
              </a:spcAft>
              <a:buClrTx/>
              <a:buFontTx/>
              <a:buNone/>
            </a:pPr>
            <a:endParaRPr lang="en-GB" altLang="en-US" sz="1100" dirty="0" smtClean="0">
              <a:solidFill>
                <a:srgbClr val="3E4043"/>
              </a:solidFill>
              <a:cs typeface="ヒラギノ角ゴ Pro W3"/>
            </a:endParaRPr>
          </a:p>
          <a:p>
            <a:pPr eaLnBrk="1" fontAlgn="base" hangingPunct="1">
              <a:spcBef>
                <a:spcPct val="0"/>
              </a:spcBef>
              <a:spcAft>
                <a:spcPct val="0"/>
              </a:spcAft>
              <a:buClrTx/>
              <a:buFont typeface="Arial" pitchFamily="34" charset="0"/>
              <a:buChar char="•"/>
            </a:pPr>
            <a:r>
              <a:rPr lang="en-GB" altLang="en-US" sz="1100" b="1" dirty="0" smtClean="0">
                <a:solidFill>
                  <a:srgbClr val="002D72"/>
                </a:solidFill>
                <a:cs typeface="ヒラギノ角ゴ Pro W3"/>
              </a:rPr>
              <a:t> Source accounts</a:t>
            </a:r>
            <a:r>
              <a:rPr lang="en-GB" altLang="en-US" sz="1100" dirty="0" smtClean="0">
                <a:solidFill>
                  <a:srgbClr val="3E4043"/>
                </a:solidFill>
                <a:cs typeface="ヒラギノ角ゴ Pro W3"/>
              </a:rPr>
              <a:t>: first tier of accounts  that support payments / </a:t>
            </a:r>
          </a:p>
          <a:p>
            <a:pPr eaLnBrk="1" fontAlgn="base" hangingPunct="1">
              <a:spcBef>
                <a:spcPct val="0"/>
              </a:spcBef>
              <a:spcAft>
                <a:spcPct val="0"/>
              </a:spcAft>
              <a:buClrTx/>
              <a:buFontTx/>
              <a:buNone/>
            </a:pPr>
            <a:r>
              <a:rPr lang="en-GB" altLang="en-US" sz="1100" dirty="0" smtClean="0">
                <a:solidFill>
                  <a:srgbClr val="3E4043"/>
                </a:solidFill>
                <a:cs typeface="ヒラギノ角ゴ Pro W3"/>
              </a:rPr>
              <a:t>receivables for day to day running of the business </a:t>
            </a:r>
          </a:p>
          <a:p>
            <a:pPr eaLnBrk="1" fontAlgn="base" hangingPunct="1">
              <a:spcBef>
                <a:spcPct val="0"/>
              </a:spcBef>
              <a:spcAft>
                <a:spcPct val="0"/>
              </a:spcAft>
              <a:buClrTx/>
              <a:buFontTx/>
              <a:buNone/>
            </a:pPr>
            <a:endParaRPr lang="en-GB" altLang="en-US" sz="1100" dirty="0" smtClean="0">
              <a:solidFill>
                <a:srgbClr val="3E4043"/>
              </a:solidFill>
              <a:cs typeface="ヒラギノ角ゴ Pro W3"/>
            </a:endParaRPr>
          </a:p>
          <a:p>
            <a:pPr eaLnBrk="1" fontAlgn="base" hangingPunct="1">
              <a:spcBef>
                <a:spcPct val="0"/>
              </a:spcBef>
              <a:spcAft>
                <a:spcPct val="0"/>
              </a:spcAft>
              <a:buClrTx/>
              <a:buFont typeface="Arial" pitchFamily="34" charset="0"/>
              <a:buChar char="•"/>
            </a:pPr>
            <a:r>
              <a:rPr lang="en-GB" altLang="en-US" sz="1100" dirty="0" smtClean="0">
                <a:solidFill>
                  <a:srgbClr val="3E4043"/>
                </a:solidFill>
                <a:cs typeface="ヒラギノ角ゴ Pro W3"/>
              </a:rPr>
              <a:t> </a:t>
            </a:r>
            <a:r>
              <a:rPr lang="en-GB" altLang="en-US" sz="1100" b="1" dirty="0" smtClean="0">
                <a:solidFill>
                  <a:srgbClr val="002D72"/>
                </a:solidFill>
                <a:cs typeface="ヒラギノ角ゴ Pro W3"/>
              </a:rPr>
              <a:t>Intermediary Header/Source account: </a:t>
            </a:r>
            <a:r>
              <a:rPr lang="en-GB" altLang="en-US" sz="1100" dirty="0" smtClean="0">
                <a:solidFill>
                  <a:srgbClr val="3E4043"/>
                </a:solidFill>
                <a:cs typeface="ヒラギノ角ゴ Pro W3"/>
              </a:rPr>
              <a:t>middle tier of accounts that concentrates cash from the source accounts </a:t>
            </a:r>
          </a:p>
          <a:p>
            <a:pPr eaLnBrk="1" fontAlgn="base" hangingPunct="1">
              <a:spcBef>
                <a:spcPct val="0"/>
              </a:spcBef>
              <a:spcAft>
                <a:spcPct val="0"/>
              </a:spcAft>
              <a:buClrTx/>
              <a:buFontTx/>
              <a:buNone/>
            </a:pPr>
            <a:endParaRPr lang="en-GB" altLang="en-US" sz="1100" dirty="0" smtClean="0">
              <a:solidFill>
                <a:srgbClr val="3E4043"/>
              </a:solidFill>
              <a:cs typeface="ヒラギノ角ゴ Pro W3"/>
            </a:endParaRPr>
          </a:p>
          <a:p>
            <a:pPr eaLnBrk="1" fontAlgn="base" hangingPunct="1">
              <a:spcBef>
                <a:spcPct val="0"/>
              </a:spcBef>
              <a:spcAft>
                <a:spcPct val="0"/>
              </a:spcAft>
              <a:buClrTx/>
              <a:buFont typeface="Arial" pitchFamily="34" charset="0"/>
              <a:buChar char="•"/>
            </a:pPr>
            <a:r>
              <a:rPr lang="en-GB" altLang="en-US" sz="1100" dirty="0" smtClean="0">
                <a:solidFill>
                  <a:srgbClr val="3E4043"/>
                </a:solidFill>
                <a:cs typeface="ヒラギノ角ゴ Pro W3"/>
              </a:rPr>
              <a:t> </a:t>
            </a:r>
            <a:r>
              <a:rPr lang="en-GB" altLang="en-US" sz="1100" b="1" dirty="0" smtClean="0">
                <a:solidFill>
                  <a:srgbClr val="002D72"/>
                </a:solidFill>
                <a:cs typeface="ヒラギノ角ゴ Pro W3"/>
              </a:rPr>
              <a:t>Ultimate Header account:  </a:t>
            </a:r>
            <a:r>
              <a:rPr lang="en-GB" altLang="en-US" sz="1100" dirty="0" smtClean="0">
                <a:solidFill>
                  <a:srgbClr val="3E4043"/>
                </a:solidFill>
                <a:cs typeface="ヒラギノ角ゴ Pro W3"/>
              </a:rPr>
              <a:t>Account that resides at the highest tier, all cash concentrates into the nominated header ultimate header</a:t>
            </a:r>
          </a:p>
          <a:p>
            <a:pPr eaLnBrk="1" fontAlgn="base" hangingPunct="1">
              <a:spcBef>
                <a:spcPct val="0"/>
              </a:spcBef>
              <a:spcAft>
                <a:spcPct val="0"/>
              </a:spcAft>
              <a:buClrTx/>
              <a:buFontTx/>
              <a:buNone/>
            </a:pPr>
            <a:endParaRPr lang="en-GB" altLang="en-US" sz="1100" dirty="0" smtClean="0">
              <a:solidFill>
                <a:srgbClr val="3E4043"/>
              </a:solidFill>
              <a:cs typeface="ヒラギノ角ゴ Pro W3"/>
            </a:endParaRPr>
          </a:p>
          <a:p>
            <a:pPr eaLnBrk="1" fontAlgn="base" hangingPunct="1">
              <a:spcBef>
                <a:spcPct val="0"/>
              </a:spcBef>
              <a:spcAft>
                <a:spcPct val="0"/>
              </a:spcAft>
              <a:buClrTx/>
              <a:buFont typeface="Arial" pitchFamily="34" charset="0"/>
              <a:buChar char="•"/>
            </a:pPr>
            <a:r>
              <a:rPr lang="en-GB" altLang="en-US" sz="1100" b="1" dirty="0" smtClean="0">
                <a:solidFill>
                  <a:srgbClr val="002D72"/>
                </a:solidFill>
                <a:cs typeface="ヒラギノ角ゴ Pro W3"/>
              </a:rPr>
              <a:t> Sweeps: </a:t>
            </a:r>
            <a:r>
              <a:rPr lang="en-GB" altLang="en-US" sz="1100" dirty="0" smtClean="0">
                <a:solidFill>
                  <a:srgbClr val="3E4043"/>
                </a:solidFill>
                <a:cs typeface="ヒラギノ角ゴ Pro W3"/>
              </a:rPr>
              <a:t>Automatic end of day movement of funds from the source to the header accounts </a:t>
            </a:r>
            <a:endParaRPr lang="en-GB" altLang="en-US" sz="1100" b="1" dirty="0" smtClean="0">
              <a:solidFill>
                <a:srgbClr val="002D72"/>
              </a:solidFill>
              <a:cs typeface="ヒラギノ角ゴ Pro W3"/>
            </a:endParaRPr>
          </a:p>
        </p:txBody>
      </p:sp>
      <p:sp>
        <p:nvSpPr>
          <p:cNvPr id="36872" name="Rectangle 30"/>
          <p:cNvSpPr>
            <a:spLocks noChangeArrowheads="1"/>
          </p:cNvSpPr>
          <p:nvPr/>
        </p:nvSpPr>
        <p:spPr bwMode="auto">
          <a:xfrm>
            <a:off x="4570535" y="1430338"/>
            <a:ext cx="4249615" cy="2411412"/>
          </a:xfrm>
          <a:prstGeom prst="rect">
            <a:avLst/>
          </a:prstGeom>
          <a:noFill/>
          <a:ln w="6350" algn="ctr">
            <a:solidFill>
              <a:schemeClr val="accent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lvl1pPr algn="l" eaLnBrk="0" hangingPunct="0">
              <a:spcBef>
                <a:spcPct val="7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1pPr>
            <a:lvl2pPr marL="742950" indent="-285750" algn="l" eaLnBrk="0" hangingPunct="0">
              <a:spcBef>
                <a:spcPct val="25000"/>
              </a:spcBef>
              <a:buClr>
                <a:schemeClr val="tx2"/>
              </a:buClr>
              <a:buFont typeface="Arial" pitchFamily="34" charset="0"/>
              <a:buChar char="–"/>
              <a:defRPr sz="1400">
                <a:solidFill>
                  <a:srgbClr val="53565A"/>
                </a:solidFill>
                <a:latin typeface="Arial" pitchFamily="34" charset="0"/>
                <a:ea typeface="ヒラギノ角ゴ Pro W3"/>
                <a:cs typeface="Geneva" pitchFamily="34" charset="0"/>
              </a:defRPr>
            </a:lvl2pPr>
            <a:lvl3pPr marL="11430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3pPr>
            <a:lvl4pPr marL="1600200" indent="-228600" algn="l" eaLnBrk="0" hangingPunct="0">
              <a:spcBef>
                <a:spcPct val="25000"/>
              </a:spcBef>
              <a:buClr>
                <a:schemeClr val="tx2"/>
              </a:buClr>
              <a:buFont typeface="Arial" pitchFamily="34" charset="0"/>
              <a:buChar char="–"/>
              <a:defRPr sz="1400">
                <a:solidFill>
                  <a:srgbClr val="53565A"/>
                </a:solidFill>
                <a:latin typeface="Arial" pitchFamily="34" charset="0"/>
                <a:ea typeface="ヒラギノ角ゴ Pro W3"/>
                <a:cs typeface="Geneva" pitchFamily="34" charset="0"/>
              </a:defRPr>
            </a:lvl4pPr>
            <a:lvl5pPr marL="20574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5pPr>
            <a:lvl6pPr marL="25146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6pPr>
            <a:lvl7pPr marL="29718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7pPr>
            <a:lvl8pPr marL="34290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8pPr>
            <a:lvl9pPr marL="38862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9pPr>
          </a:lstStyle>
          <a:p>
            <a:pPr algn="ctr" eaLnBrk="1" fontAlgn="base" hangingPunct="1">
              <a:spcBef>
                <a:spcPct val="0"/>
              </a:spcBef>
              <a:spcAft>
                <a:spcPct val="0"/>
              </a:spcAft>
              <a:buClrTx/>
              <a:buFontTx/>
              <a:buNone/>
            </a:pPr>
            <a:endParaRPr lang="en-GB" altLang="en-US" sz="1100" dirty="0" smtClean="0">
              <a:solidFill>
                <a:srgbClr val="3E4043"/>
              </a:solidFill>
              <a:cs typeface="ヒラギノ角ゴ Pro W3"/>
            </a:endParaRPr>
          </a:p>
          <a:p>
            <a:pPr algn="ctr" eaLnBrk="1" fontAlgn="base" hangingPunct="1">
              <a:spcBef>
                <a:spcPct val="0"/>
              </a:spcBef>
              <a:spcAft>
                <a:spcPct val="0"/>
              </a:spcAft>
              <a:buClrTx/>
              <a:buFontTx/>
              <a:buNone/>
            </a:pPr>
            <a:endParaRPr lang="en-GB" altLang="en-US" sz="1100" dirty="0" smtClean="0">
              <a:solidFill>
                <a:srgbClr val="3E4043"/>
              </a:solidFill>
              <a:cs typeface="ヒラギノ角ゴ Pro W3"/>
            </a:endParaRPr>
          </a:p>
          <a:p>
            <a:pPr algn="ctr" eaLnBrk="1" fontAlgn="base" hangingPunct="1">
              <a:spcBef>
                <a:spcPct val="0"/>
              </a:spcBef>
              <a:spcAft>
                <a:spcPct val="0"/>
              </a:spcAft>
              <a:buClrTx/>
              <a:buFontTx/>
              <a:buNone/>
            </a:pPr>
            <a:endParaRPr lang="en-GB" altLang="en-US" sz="1100" dirty="0" smtClean="0">
              <a:solidFill>
                <a:srgbClr val="3E4043"/>
              </a:solidFill>
              <a:cs typeface="ヒラギノ角ゴ Pro W3"/>
            </a:endParaRPr>
          </a:p>
          <a:p>
            <a:pPr algn="ctr" eaLnBrk="1" fontAlgn="base" hangingPunct="1">
              <a:spcBef>
                <a:spcPct val="0"/>
              </a:spcBef>
              <a:spcAft>
                <a:spcPct val="0"/>
              </a:spcAft>
              <a:buClrTx/>
              <a:buFontTx/>
              <a:buNone/>
            </a:pPr>
            <a:endParaRPr lang="en-GB" altLang="en-US" sz="1100" dirty="0" smtClean="0">
              <a:solidFill>
                <a:srgbClr val="3E4043"/>
              </a:solidFill>
              <a:cs typeface="ヒラギノ角ゴ Pro W3"/>
            </a:endParaRPr>
          </a:p>
          <a:p>
            <a:pPr algn="ctr" eaLnBrk="1" fontAlgn="base" hangingPunct="1">
              <a:spcBef>
                <a:spcPct val="0"/>
              </a:spcBef>
              <a:spcAft>
                <a:spcPct val="0"/>
              </a:spcAft>
              <a:buClrTx/>
              <a:buFontTx/>
              <a:buNone/>
            </a:pPr>
            <a:endParaRPr lang="en-GB" altLang="en-US" sz="1100" dirty="0" smtClean="0">
              <a:solidFill>
                <a:srgbClr val="3E4043"/>
              </a:solidFill>
              <a:cs typeface="ヒラギノ角ゴ Pro W3"/>
            </a:endParaRPr>
          </a:p>
          <a:p>
            <a:pPr algn="ctr" eaLnBrk="1" fontAlgn="base" hangingPunct="1">
              <a:spcBef>
                <a:spcPct val="0"/>
              </a:spcBef>
              <a:spcAft>
                <a:spcPct val="0"/>
              </a:spcAft>
              <a:buClrTx/>
              <a:buFontTx/>
              <a:buNone/>
            </a:pPr>
            <a:endParaRPr lang="en-GB" altLang="en-US" dirty="0" smtClean="0">
              <a:cs typeface="ヒラギノ角ゴ Pro W3"/>
            </a:endParaRPr>
          </a:p>
        </p:txBody>
      </p:sp>
      <p:sp>
        <p:nvSpPr>
          <p:cNvPr id="36873" name="Rectangle 31"/>
          <p:cNvSpPr>
            <a:spLocks noChangeArrowheads="1"/>
          </p:cNvSpPr>
          <p:nvPr/>
        </p:nvSpPr>
        <p:spPr bwMode="auto">
          <a:xfrm>
            <a:off x="4570535" y="4232291"/>
            <a:ext cx="4249615" cy="2068505"/>
          </a:xfrm>
          <a:prstGeom prst="rect">
            <a:avLst/>
          </a:prstGeom>
          <a:solidFill>
            <a:schemeClr val="bg1"/>
          </a:solidFill>
          <a:ln w="6350" algn="ctr">
            <a:solidFill>
              <a:schemeClr val="accent1"/>
            </a:solidFill>
            <a:round/>
            <a:headEnd/>
            <a:tailEnd/>
          </a:ln>
        </p:spPr>
        <p:txBody>
          <a:bodyPr wrap="square" anchor="ctr"/>
          <a:lstStyle>
            <a:lvl1pPr algn="l" eaLnBrk="0" hangingPunct="0">
              <a:spcBef>
                <a:spcPct val="7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1pPr>
            <a:lvl2pPr marL="742950" indent="-285750" algn="l" eaLnBrk="0" hangingPunct="0">
              <a:spcBef>
                <a:spcPct val="25000"/>
              </a:spcBef>
              <a:buClr>
                <a:schemeClr val="tx2"/>
              </a:buClr>
              <a:buFont typeface="Arial" pitchFamily="34" charset="0"/>
              <a:buChar char="–"/>
              <a:defRPr sz="1400">
                <a:solidFill>
                  <a:srgbClr val="53565A"/>
                </a:solidFill>
                <a:latin typeface="Arial" pitchFamily="34" charset="0"/>
                <a:ea typeface="ヒラギノ角ゴ Pro W3"/>
                <a:cs typeface="Geneva" pitchFamily="34" charset="0"/>
              </a:defRPr>
            </a:lvl2pPr>
            <a:lvl3pPr marL="11430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3pPr>
            <a:lvl4pPr marL="1600200" indent="-228600" algn="l" eaLnBrk="0" hangingPunct="0">
              <a:spcBef>
                <a:spcPct val="25000"/>
              </a:spcBef>
              <a:buClr>
                <a:schemeClr val="tx2"/>
              </a:buClr>
              <a:buFont typeface="Arial" pitchFamily="34" charset="0"/>
              <a:buChar char="–"/>
              <a:defRPr sz="1400">
                <a:solidFill>
                  <a:srgbClr val="53565A"/>
                </a:solidFill>
                <a:latin typeface="Arial" pitchFamily="34" charset="0"/>
                <a:ea typeface="ヒラギノ角ゴ Pro W3"/>
                <a:cs typeface="Geneva" pitchFamily="34" charset="0"/>
              </a:defRPr>
            </a:lvl4pPr>
            <a:lvl5pPr marL="20574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5pPr>
            <a:lvl6pPr marL="25146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6pPr>
            <a:lvl7pPr marL="29718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7pPr>
            <a:lvl8pPr marL="34290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8pPr>
            <a:lvl9pPr marL="38862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9pPr>
          </a:lstStyle>
          <a:p>
            <a:pPr eaLnBrk="1" fontAlgn="base" hangingPunct="1">
              <a:spcBef>
                <a:spcPct val="0"/>
              </a:spcBef>
              <a:spcAft>
                <a:spcPct val="0"/>
              </a:spcAft>
              <a:buClrTx/>
              <a:buFont typeface="Arial" pitchFamily="34" charset="0"/>
              <a:buChar char="•"/>
            </a:pPr>
            <a:r>
              <a:rPr lang="en-GB" altLang="en-US" sz="1200" dirty="0" smtClean="0">
                <a:solidFill>
                  <a:srgbClr val="002060"/>
                </a:solidFill>
                <a:cs typeface="ヒラギノ角ゴ Pro W3"/>
              </a:rPr>
              <a:t> </a:t>
            </a:r>
            <a:r>
              <a:rPr lang="en-GB" altLang="en-US" sz="1200" b="1" dirty="0" smtClean="0">
                <a:solidFill>
                  <a:srgbClr val="002D72"/>
                </a:solidFill>
                <a:cs typeface="ヒラギノ角ゴ Pro W3"/>
              </a:rPr>
              <a:t>Domestic structures: </a:t>
            </a:r>
            <a:r>
              <a:rPr lang="en-GB" altLang="en-US" sz="1200" dirty="0" smtClean="0">
                <a:solidFill>
                  <a:srgbClr val="3E4043"/>
                </a:solidFill>
                <a:cs typeface="ヒラギノ角ゴ Pro W3"/>
              </a:rPr>
              <a:t>Both accounts are in the same country  </a:t>
            </a:r>
          </a:p>
          <a:p>
            <a:pPr eaLnBrk="1" fontAlgn="base" hangingPunct="1">
              <a:spcBef>
                <a:spcPct val="0"/>
              </a:spcBef>
              <a:spcAft>
                <a:spcPct val="0"/>
              </a:spcAft>
              <a:buClrTx/>
              <a:buFontTx/>
              <a:buNone/>
            </a:pPr>
            <a:endParaRPr lang="en-GB" altLang="en-US" sz="1200" dirty="0" smtClean="0">
              <a:solidFill>
                <a:srgbClr val="3E4043"/>
              </a:solidFill>
              <a:cs typeface="ヒラギノ角ゴ Pro W3"/>
            </a:endParaRPr>
          </a:p>
          <a:p>
            <a:pPr eaLnBrk="1" fontAlgn="base" hangingPunct="1">
              <a:spcBef>
                <a:spcPct val="0"/>
              </a:spcBef>
              <a:spcAft>
                <a:spcPct val="0"/>
              </a:spcAft>
              <a:buClrTx/>
              <a:buFont typeface="Arial" pitchFamily="34" charset="0"/>
              <a:buChar char="•"/>
            </a:pPr>
            <a:r>
              <a:rPr lang="en-GB" altLang="en-US" sz="1200" dirty="0" smtClean="0">
                <a:solidFill>
                  <a:srgbClr val="3E4043"/>
                </a:solidFill>
                <a:cs typeface="ヒラギノ角ゴ Pro W3"/>
              </a:rPr>
              <a:t> </a:t>
            </a:r>
            <a:r>
              <a:rPr lang="en-GB" altLang="en-US" sz="1200" b="1" dirty="0" smtClean="0">
                <a:solidFill>
                  <a:srgbClr val="002D72"/>
                </a:solidFill>
                <a:cs typeface="ヒラギノ角ゴ Pro W3"/>
              </a:rPr>
              <a:t>Cross border structures: </a:t>
            </a:r>
            <a:r>
              <a:rPr lang="en-GB" altLang="en-US" sz="1200" dirty="0" smtClean="0">
                <a:solidFill>
                  <a:srgbClr val="3E4043"/>
                </a:solidFill>
                <a:cs typeface="ヒラギノ角ゴ Pro W3"/>
              </a:rPr>
              <a:t>structures are in two or more countries within the same region e.g. Hong Kong and Singapore are both in Asia</a:t>
            </a:r>
          </a:p>
          <a:p>
            <a:pPr eaLnBrk="1" fontAlgn="base" hangingPunct="1">
              <a:spcBef>
                <a:spcPct val="0"/>
              </a:spcBef>
              <a:spcAft>
                <a:spcPct val="0"/>
              </a:spcAft>
              <a:buClrTx/>
              <a:buFont typeface="Arial" pitchFamily="34" charset="0"/>
              <a:buChar char="•"/>
            </a:pPr>
            <a:endParaRPr lang="en-GB" altLang="en-US" sz="1200" dirty="0" smtClean="0">
              <a:solidFill>
                <a:srgbClr val="3E4043"/>
              </a:solidFill>
              <a:cs typeface="ヒラギノ角ゴ Pro W3"/>
            </a:endParaRPr>
          </a:p>
          <a:p>
            <a:pPr eaLnBrk="1" fontAlgn="base" hangingPunct="1">
              <a:spcBef>
                <a:spcPct val="0"/>
              </a:spcBef>
              <a:spcAft>
                <a:spcPct val="0"/>
              </a:spcAft>
              <a:buClrTx/>
              <a:buFont typeface="Arial" pitchFamily="34" charset="0"/>
              <a:buChar char="•"/>
            </a:pPr>
            <a:r>
              <a:rPr lang="en-GB" altLang="en-US" sz="1200" dirty="0" smtClean="0">
                <a:solidFill>
                  <a:srgbClr val="3E4043"/>
                </a:solidFill>
                <a:cs typeface="ヒラギノ角ゴ Pro W3"/>
              </a:rPr>
              <a:t> </a:t>
            </a:r>
            <a:r>
              <a:rPr lang="en-GB" altLang="en-US" sz="1200" b="1" dirty="0" smtClean="0">
                <a:solidFill>
                  <a:srgbClr val="002D72"/>
                </a:solidFill>
                <a:cs typeface="ヒラギノ角ゴ Pro W3"/>
              </a:rPr>
              <a:t>Cross regional structures: </a:t>
            </a:r>
            <a:r>
              <a:rPr lang="en-GB" altLang="en-US" sz="1200" dirty="0" smtClean="0">
                <a:solidFill>
                  <a:srgbClr val="3E4043"/>
                </a:solidFill>
                <a:cs typeface="ヒラギノ角ゴ Pro W3"/>
              </a:rPr>
              <a:t>structures are across two or more regions e.g. Europe and Asia</a:t>
            </a:r>
          </a:p>
          <a:p>
            <a:pPr eaLnBrk="1" fontAlgn="base" hangingPunct="1">
              <a:spcBef>
                <a:spcPct val="0"/>
              </a:spcBef>
              <a:spcAft>
                <a:spcPct val="0"/>
              </a:spcAft>
              <a:buClrTx/>
              <a:buFontTx/>
              <a:buNone/>
            </a:pPr>
            <a:endParaRPr lang="en-GB" altLang="en-US" sz="1200" dirty="0" smtClean="0">
              <a:solidFill>
                <a:srgbClr val="3E4043"/>
              </a:solidFill>
              <a:cs typeface="ヒラギノ角ゴ Pro W3"/>
            </a:endParaRPr>
          </a:p>
          <a:p>
            <a:pPr eaLnBrk="1" fontAlgn="base" hangingPunct="1">
              <a:spcBef>
                <a:spcPct val="0"/>
              </a:spcBef>
              <a:spcAft>
                <a:spcPct val="0"/>
              </a:spcAft>
              <a:buClrTx/>
              <a:buFontTx/>
              <a:buNone/>
            </a:pPr>
            <a:endParaRPr lang="en-GB" altLang="en-US" sz="1200" dirty="0" smtClean="0">
              <a:solidFill>
                <a:srgbClr val="3E4043"/>
              </a:solidFill>
              <a:cs typeface="ヒラギノ角ゴ Pro W3"/>
            </a:endParaRPr>
          </a:p>
        </p:txBody>
      </p:sp>
      <p:sp>
        <p:nvSpPr>
          <p:cNvPr id="36874" name="Rectangle 32"/>
          <p:cNvSpPr>
            <a:spLocks noChangeArrowheads="1"/>
          </p:cNvSpPr>
          <p:nvPr/>
        </p:nvSpPr>
        <p:spPr bwMode="auto">
          <a:xfrm>
            <a:off x="178783" y="4232291"/>
            <a:ext cx="4251081" cy="2068505"/>
          </a:xfrm>
          <a:prstGeom prst="rect">
            <a:avLst/>
          </a:prstGeom>
          <a:solidFill>
            <a:schemeClr val="bg1"/>
          </a:solidFill>
          <a:ln w="6350" algn="ctr">
            <a:solidFill>
              <a:schemeClr val="accent1"/>
            </a:solidFill>
            <a:round/>
            <a:headEnd/>
            <a:tailEnd/>
          </a:ln>
        </p:spPr>
        <p:txBody>
          <a:bodyPr wrap="none" anchor="ctr"/>
          <a:lstStyle>
            <a:lvl1pPr algn="l" eaLnBrk="0" hangingPunct="0">
              <a:spcBef>
                <a:spcPct val="7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1pPr>
            <a:lvl2pPr marL="742950" indent="-285750" algn="l" eaLnBrk="0" hangingPunct="0">
              <a:spcBef>
                <a:spcPct val="25000"/>
              </a:spcBef>
              <a:buClr>
                <a:schemeClr val="tx2"/>
              </a:buClr>
              <a:buFont typeface="Arial" pitchFamily="34" charset="0"/>
              <a:buChar char="–"/>
              <a:defRPr sz="1400">
                <a:solidFill>
                  <a:srgbClr val="53565A"/>
                </a:solidFill>
                <a:latin typeface="Arial" pitchFamily="34" charset="0"/>
                <a:ea typeface="ヒラギノ角ゴ Pro W3"/>
                <a:cs typeface="Geneva" pitchFamily="34" charset="0"/>
              </a:defRPr>
            </a:lvl2pPr>
            <a:lvl3pPr marL="11430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3pPr>
            <a:lvl4pPr marL="1600200" indent="-228600" algn="l" eaLnBrk="0" hangingPunct="0">
              <a:spcBef>
                <a:spcPct val="25000"/>
              </a:spcBef>
              <a:buClr>
                <a:schemeClr val="tx2"/>
              </a:buClr>
              <a:buFont typeface="Arial" pitchFamily="34" charset="0"/>
              <a:buChar char="–"/>
              <a:defRPr sz="1400">
                <a:solidFill>
                  <a:srgbClr val="53565A"/>
                </a:solidFill>
                <a:latin typeface="Arial" pitchFamily="34" charset="0"/>
                <a:ea typeface="ヒラギノ角ゴ Pro W3"/>
                <a:cs typeface="Geneva" pitchFamily="34" charset="0"/>
              </a:defRPr>
            </a:lvl4pPr>
            <a:lvl5pPr marL="20574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5pPr>
            <a:lvl6pPr marL="25146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6pPr>
            <a:lvl7pPr marL="29718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7pPr>
            <a:lvl8pPr marL="34290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8pPr>
            <a:lvl9pPr marL="38862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9pPr>
          </a:lstStyle>
          <a:p>
            <a:pPr eaLnBrk="1" fontAlgn="base" hangingPunct="1">
              <a:spcBef>
                <a:spcPct val="0"/>
              </a:spcBef>
              <a:spcAft>
                <a:spcPct val="0"/>
              </a:spcAft>
              <a:buClrTx/>
              <a:buFontTx/>
              <a:buNone/>
            </a:pPr>
            <a:endParaRPr lang="en-GB" altLang="en-US" dirty="0" smtClean="0">
              <a:solidFill>
                <a:srgbClr val="3E4043"/>
              </a:solidFill>
              <a:cs typeface="ヒラギノ角ゴ Pro W3"/>
            </a:endParaRPr>
          </a:p>
          <a:p>
            <a:pPr eaLnBrk="1" fontAlgn="base" hangingPunct="1">
              <a:spcBef>
                <a:spcPct val="0"/>
              </a:spcBef>
              <a:spcAft>
                <a:spcPct val="0"/>
              </a:spcAft>
              <a:buClrTx/>
              <a:buFontTx/>
              <a:buNone/>
            </a:pPr>
            <a:endParaRPr lang="en-GB" altLang="en-US" dirty="0" smtClean="0">
              <a:solidFill>
                <a:srgbClr val="3E4043"/>
              </a:solidFill>
              <a:cs typeface="ヒラギノ角ゴ Pro W3"/>
            </a:endParaRPr>
          </a:p>
          <a:p>
            <a:pPr eaLnBrk="1" fontAlgn="base" hangingPunct="1">
              <a:spcBef>
                <a:spcPct val="0"/>
              </a:spcBef>
              <a:spcAft>
                <a:spcPct val="0"/>
              </a:spcAft>
              <a:buClrTx/>
              <a:buFontTx/>
              <a:buNone/>
            </a:pPr>
            <a:endParaRPr lang="en-GB" altLang="en-US" dirty="0" smtClean="0">
              <a:solidFill>
                <a:srgbClr val="3E4043"/>
              </a:solidFill>
              <a:cs typeface="ヒラギノ角ゴ Pro W3"/>
            </a:endParaRPr>
          </a:p>
          <a:p>
            <a:pPr eaLnBrk="1" fontAlgn="base" hangingPunct="1">
              <a:spcBef>
                <a:spcPct val="0"/>
              </a:spcBef>
              <a:spcAft>
                <a:spcPct val="0"/>
              </a:spcAft>
              <a:buClrTx/>
              <a:buFontTx/>
              <a:buNone/>
            </a:pPr>
            <a:endParaRPr lang="en-GB" altLang="en-US" dirty="0" smtClean="0">
              <a:solidFill>
                <a:srgbClr val="3E4043"/>
              </a:solidFill>
              <a:cs typeface="ヒラギノ角ゴ Pro W3"/>
            </a:endParaRPr>
          </a:p>
          <a:p>
            <a:pPr eaLnBrk="1" fontAlgn="base" hangingPunct="1">
              <a:spcBef>
                <a:spcPct val="0"/>
              </a:spcBef>
              <a:spcAft>
                <a:spcPct val="0"/>
              </a:spcAft>
              <a:buClrTx/>
              <a:buFontTx/>
              <a:buNone/>
            </a:pPr>
            <a:endParaRPr lang="en-GB" altLang="en-US" dirty="0" smtClean="0">
              <a:solidFill>
                <a:srgbClr val="3E4043"/>
              </a:solidFill>
              <a:cs typeface="ヒラギノ角ゴ Pro W3"/>
            </a:endParaRPr>
          </a:p>
          <a:p>
            <a:pPr eaLnBrk="1" fontAlgn="base" hangingPunct="1">
              <a:spcBef>
                <a:spcPct val="0"/>
              </a:spcBef>
              <a:spcAft>
                <a:spcPct val="0"/>
              </a:spcAft>
              <a:buClrTx/>
              <a:buFontTx/>
              <a:buNone/>
            </a:pPr>
            <a:endParaRPr lang="en-GB" altLang="en-US" dirty="0" smtClean="0">
              <a:solidFill>
                <a:srgbClr val="3E4043"/>
              </a:solidFill>
              <a:cs typeface="ヒラギノ角ゴ Pro W3"/>
            </a:endParaRPr>
          </a:p>
          <a:p>
            <a:pPr eaLnBrk="1" fontAlgn="base" hangingPunct="1">
              <a:spcBef>
                <a:spcPct val="0"/>
              </a:spcBef>
              <a:spcAft>
                <a:spcPct val="0"/>
              </a:spcAft>
              <a:buClrTx/>
              <a:buFontTx/>
              <a:buNone/>
            </a:pPr>
            <a:endParaRPr lang="en-GB" altLang="en-US" dirty="0" smtClean="0">
              <a:solidFill>
                <a:srgbClr val="3E4043"/>
              </a:solidFill>
              <a:cs typeface="ヒラギノ角ゴ Pro W3"/>
            </a:endParaRPr>
          </a:p>
          <a:p>
            <a:pPr eaLnBrk="1" fontAlgn="base" hangingPunct="1">
              <a:spcBef>
                <a:spcPct val="0"/>
              </a:spcBef>
              <a:spcAft>
                <a:spcPct val="0"/>
              </a:spcAft>
              <a:buClrTx/>
              <a:buFontTx/>
              <a:buNone/>
            </a:pPr>
            <a:endParaRPr lang="en-GB" altLang="en-US" dirty="0" smtClean="0">
              <a:solidFill>
                <a:srgbClr val="3E4043"/>
              </a:solidFill>
              <a:cs typeface="ヒラギノ角ゴ Pro W3"/>
            </a:endParaRPr>
          </a:p>
          <a:p>
            <a:pPr eaLnBrk="1" fontAlgn="base" hangingPunct="1">
              <a:spcBef>
                <a:spcPct val="0"/>
              </a:spcBef>
              <a:spcAft>
                <a:spcPct val="0"/>
              </a:spcAft>
              <a:buClrTx/>
              <a:buFont typeface="Arial" pitchFamily="34" charset="0"/>
              <a:buChar char="•"/>
            </a:pPr>
            <a:r>
              <a:rPr lang="en-GB" altLang="en-US" sz="1100" dirty="0" smtClean="0">
                <a:solidFill>
                  <a:srgbClr val="3E4043"/>
                </a:solidFill>
                <a:cs typeface="ヒラギノ角ゴ Pro W3"/>
              </a:rPr>
              <a:t> All sweeps come in pairs </a:t>
            </a:r>
          </a:p>
          <a:p>
            <a:pPr eaLnBrk="1" fontAlgn="base" hangingPunct="1">
              <a:spcBef>
                <a:spcPct val="0"/>
              </a:spcBef>
              <a:spcAft>
                <a:spcPct val="0"/>
              </a:spcAft>
              <a:buClrTx/>
              <a:buFont typeface="Arial" pitchFamily="34" charset="0"/>
              <a:buChar char="•"/>
            </a:pPr>
            <a:r>
              <a:rPr lang="en-GB" altLang="en-US" sz="1100" dirty="0" smtClean="0">
                <a:solidFill>
                  <a:srgbClr val="3E4043"/>
                </a:solidFill>
                <a:cs typeface="ヒラギノ角ゴ Pro W3"/>
              </a:rPr>
              <a:t> Participants and Agents</a:t>
            </a:r>
          </a:p>
          <a:p>
            <a:pPr eaLnBrk="1" fontAlgn="base" hangingPunct="1">
              <a:spcBef>
                <a:spcPts val="600"/>
              </a:spcBef>
              <a:spcAft>
                <a:spcPct val="0"/>
              </a:spcAft>
              <a:buClr>
                <a:srgbClr val="00B0F0"/>
              </a:buClr>
              <a:buFontTx/>
              <a:buNone/>
            </a:pPr>
            <a:endParaRPr lang="en-GB" altLang="en-US" sz="1100" dirty="0" smtClean="0">
              <a:cs typeface="ヒラギノ角ゴ Pro W3"/>
            </a:endParaRPr>
          </a:p>
          <a:p>
            <a:pPr eaLnBrk="1" fontAlgn="base" hangingPunct="1">
              <a:spcBef>
                <a:spcPts val="600"/>
              </a:spcBef>
              <a:spcAft>
                <a:spcPct val="0"/>
              </a:spcAft>
              <a:buClr>
                <a:srgbClr val="00B0F0"/>
              </a:buClr>
              <a:buFontTx/>
              <a:buNone/>
            </a:pPr>
            <a:endParaRPr lang="en-GB" altLang="en-US" sz="1100" dirty="0" smtClean="0">
              <a:cs typeface="ヒラギノ角ゴ Pro W3"/>
            </a:endParaRPr>
          </a:p>
          <a:p>
            <a:pPr eaLnBrk="1" fontAlgn="base" hangingPunct="1">
              <a:spcBef>
                <a:spcPts val="600"/>
              </a:spcBef>
              <a:spcAft>
                <a:spcPct val="0"/>
              </a:spcAft>
              <a:buClr>
                <a:srgbClr val="00B0F0"/>
              </a:buClr>
              <a:buFontTx/>
              <a:buNone/>
            </a:pPr>
            <a:endParaRPr lang="en-GB" altLang="en-US" sz="1100" dirty="0" smtClean="0">
              <a:cs typeface="ヒラギノ角ゴ Pro W3"/>
            </a:endParaRPr>
          </a:p>
          <a:p>
            <a:pPr eaLnBrk="1" fontAlgn="base" hangingPunct="1">
              <a:spcBef>
                <a:spcPts val="600"/>
              </a:spcBef>
              <a:spcAft>
                <a:spcPct val="0"/>
              </a:spcAft>
              <a:buClr>
                <a:srgbClr val="00B0F0"/>
              </a:buClr>
              <a:buFontTx/>
              <a:buNone/>
            </a:pPr>
            <a:endParaRPr lang="en-GB" altLang="en-US" sz="1100" dirty="0" smtClean="0">
              <a:cs typeface="ヒラギノ角ゴ Pro W3"/>
            </a:endParaRPr>
          </a:p>
          <a:p>
            <a:pPr eaLnBrk="1" fontAlgn="base" hangingPunct="1">
              <a:spcBef>
                <a:spcPts val="600"/>
              </a:spcBef>
              <a:spcAft>
                <a:spcPct val="0"/>
              </a:spcAft>
              <a:buClr>
                <a:srgbClr val="00B0F0"/>
              </a:buClr>
              <a:buFontTx/>
              <a:buNone/>
            </a:pPr>
            <a:endParaRPr lang="en-GB" altLang="en-US" sz="1100" dirty="0" smtClean="0">
              <a:cs typeface="ヒラギノ角ゴ Pro W3"/>
            </a:endParaRPr>
          </a:p>
          <a:p>
            <a:pPr eaLnBrk="1" fontAlgn="base" hangingPunct="1">
              <a:spcBef>
                <a:spcPct val="0"/>
              </a:spcBef>
              <a:spcAft>
                <a:spcPct val="0"/>
              </a:spcAft>
              <a:buClrTx/>
              <a:buFontTx/>
              <a:buNone/>
            </a:pPr>
            <a:endParaRPr lang="en-GB" altLang="en-US" sz="1100" dirty="0" smtClean="0">
              <a:solidFill>
                <a:srgbClr val="3E4043"/>
              </a:solidFill>
              <a:cs typeface="ヒラギノ角ゴ Pro W3"/>
            </a:endParaRPr>
          </a:p>
          <a:p>
            <a:pPr eaLnBrk="1" fontAlgn="base" hangingPunct="1">
              <a:spcBef>
                <a:spcPct val="0"/>
              </a:spcBef>
              <a:spcAft>
                <a:spcPct val="0"/>
              </a:spcAft>
              <a:buClrTx/>
              <a:buFontTx/>
              <a:buNone/>
            </a:pPr>
            <a:endParaRPr lang="en-GB" altLang="en-US" sz="1100" dirty="0" smtClean="0">
              <a:solidFill>
                <a:srgbClr val="3E4043"/>
              </a:solidFill>
              <a:cs typeface="ヒラギノ角ゴ Pro W3"/>
            </a:endParaRPr>
          </a:p>
          <a:p>
            <a:pPr eaLnBrk="1" fontAlgn="base" hangingPunct="1">
              <a:spcBef>
                <a:spcPct val="0"/>
              </a:spcBef>
              <a:spcAft>
                <a:spcPct val="0"/>
              </a:spcAft>
              <a:buClrTx/>
              <a:buFontTx/>
              <a:buNone/>
            </a:pPr>
            <a:endParaRPr lang="en-GB" altLang="en-US" sz="1100" dirty="0" smtClean="0">
              <a:solidFill>
                <a:srgbClr val="3E4043"/>
              </a:solidFill>
              <a:cs typeface="ヒラギノ角ゴ Pro W3"/>
            </a:endParaRPr>
          </a:p>
          <a:p>
            <a:pPr eaLnBrk="1" fontAlgn="base" hangingPunct="1">
              <a:spcBef>
                <a:spcPct val="0"/>
              </a:spcBef>
              <a:spcAft>
                <a:spcPct val="0"/>
              </a:spcAft>
              <a:buClrTx/>
              <a:buFontTx/>
              <a:buNone/>
            </a:pPr>
            <a:endParaRPr lang="en-GB" altLang="en-US" sz="1100" dirty="0" smtClean="0">
              <a:solidFill>
                <a:srgbClr val="3E4043"/>
              </a:solidFill>
              <a:cs typeface="ヒラギノ角ゴ Pro W3"/>
            </a:endParaRPr>
          </a:p>
          <a:p>
            <a:pPr eaLnBrk="1" fontAlgn="base" hangingPunct="1">
              <a:spcBef>
                <a:spcPct val="0"/>
              </a:spcBef>
              <a:spcAft>
                <a:spcPct val="0"/>
              </a:spcAft>
              <a:buClrTx/>
              <a:buFontTx/>
              <a:buNone/>
            </a:pPr>
            <a:endParaRPr lang="en-GB" altLang="en-US" sz="1100" dirty="0" smtClean="0">
              <a:solidFill>
                <a:srgbClr val="3E4043"/>
              </a:solidFill>
              <a:cs typeface="ヒラギノ角ゴ Pro W3"/>
            </a:endParaRPr>
          </a:p>
          <a:p>
            <a:pPr eaLnBrk="1" fontAlgn="base" hangingPunct="1">
              <a:spcBef>
                <a:spcPct val="0"/>
              </a:spcBef>
              <a:spcAft>
                <a:spcPct val="0"/>
              </a:spcAft>
              <a:buClrTx/>
              <a:buFontTx/>
              <a:buNone/>
            </a:pPr>
            <a:endParaRPr lang="en-GB" altLang="en-US" sz="1100" dirty="0" smtClean="0">
              <a:solidFill>
                <a:srgbClr val="3E4043"/>
              </a:solidFill>
              <a:cs typeface="ヒラギノ角ゴ Pro W3"/>
            </a:endParaRPr>
          </a:p>
          <a:p>
            <a:pPr eaLnBrk="1" fontAlgn="base" hangingPunct="1">
              <a:spcBef>
                <a:spcPct val="0"/>
              </a:spcBef>
              <a:spcAft>
                <a:spcPct val="0"/>
              </a:spcAft>
              <a:buClrTx/>
              <a:buFontTx/>
              <a:buNone/>
            </a:pPr>
            <a:endParaRPr lang="en-GB" altLang="en-US" sz="1100" dirty="0" smtClean="0">
              <a:solidFill>
                <a:srgbClr val="3E4043"/>
              </a:solidFill>
              <a:cs typeface="ヒラギノ角ゴ Pro W3"/>
            </a:endParaRPr>
          </a:p>
          <a:p>
            <a:pPr eaLnBrk="1" fontAlgn="base" hangingPunct="1">
              <a:spcBef>
                <a:spcPct val="0"/>
              </a:spcBef>
              <a:spcAft>
                <a:spcPct val="0"/>
              </a:spcAft>
              <a:buClrTx/>
              <a:buFontTx/>
              <a:buNone/>
            </a:pPr>
            <a:endParaRPr lang="en-GB" altLang="en-US" sz="1100" dirty="0" smtClean="0">
              <a:solidFill>
                <a:srgbClr val="3E4043"/>
              </a:solidFill>
              <a:cs typeface="ヒラギノ角ゴ Pro W3"/>
            </a:endParaRPr>
          </a:p>
          <a:p>
            <a:pPr eaLnBrk="1" fontAlgn="base" hangingPunct="1">
              <a:spcBef>
                <a:spcPct val="0"/>
              </a:spcBef>
              <a:spcAft>
                <a:spcPct val="0"/>
              </a:spcAft>
              <a:buClrTx/>
              <a:buFontTx/>
              <a:buNone/>
            </a:pPr>
            <a:endParaRPr lang="en-GB" altLang="en-US" sz="1100" dirty="0" smtClean="0">
              <a:solidFill>
                <a:srgbClr val="3E4043"/>
              </a:solidFill>
              <a:cs typeface="ヒラギノ角ゴ Pro W3"/>
            </a:endParaRPr>
          </a:p>
          <a:p>
            <a:pPr eaLnBrk="1" fontAlgn="base" hangingPunct="1">
              <a:spcBef>
                <a:spcPct val="0"/>
              </a:spcBef>
              <a:spcAft>
                <a:spcPct val="0"/>
              </a:spcAft>
              <a:buClrTx/>
              <a:buFontTx/>
              <a:buNone/>
            </a:pPr>
            <a:endParaRPr lang="en-GB" altLang="en-US" sz="1100" dirty="0" smtClean="0">
              <a:solidFill>
                <a:srgbClr val="3E4043"/>
              </a:solidFill>
              <a:cs typeface="ヒラギノ角ゴ Pro W3"/>
            </a:endParaRPr>
          </a:p>
          <a:p>
            <a:pPr eaLnBrk="1" fontAlgn="base" hangingPunct="1">
              <a:spcBef>
                <a:spcPct val="0"/>
              </a:spcBef>
              <a:spcAft>
                <a:spcPct val="0"/>
              </a:spcAft>
              <a:buClrTx/>
              <a:buFontTx/>
              <a:buNone/>
            </a:pPr>
            <a:endParaRPr lang="en-GB" altLang="en-US" sz="1100" dirty="0" smtClean="0">
              <a:solidFill>
                <a:srgbClr val="3E4043"/>
              </a:solidFill>
              <a:cs typeface="ヒラギノ角ゴ Pro W3"/>
            </a:endParaRPr>
          </a:p>
          <a:p>
            <a:pPr eaLnBrk="1" fontAlgn="base" hangingPunct="1">
              <a:spcBef>
                <a:spcPct val="0"/>
              </a:spcBef>
              <a:spcAft>
                <a:spcPct val="0"/>
              </a:spcAft>
              <a:buClrTx/>
              <a:buFontTx/>
              <a:buNone/>
            </a:pPr>
            <a:endParaRPr lang="en-GB" altLang="en-US" sz="1100" dirty="0" smtClean="0">
              <a:solidFill>
                <a:srgbClr val="3E4043"/>
              </a:solidFill>
              <a:cs typeface="ヒラギノ角ゴ Pro W3"/>
            </a:endParaRPr>
          </a:p>
          <a:p>
            <a:pPr eaLnBrk="1" fontAlgn="base" hangingPunct="1">
              <a:spcBef>
                <a:spcPct val="0"/>
              </a:spcBef>
              <a:spcAft>
                <a:spcPct val="0"/>
              </a:spcAft>
              <a:buClrTx/>
              <a:buFontTx/>
              <a:buNone/>
            </a:pPr>
            <a:endParaRPr lang="en-GB" altLang="en-US" sz="1100" dirty="0" smtClean="0">
              <a:solidFill>
                <a:srgbClr val="3E4043"/>
              </a:solidFill>
              <a:cs typeface="ヒラギノ角ゴ Pro W3"/>
            </a:endParaRPr>
          </a:p>
        </p:txBody>
      </p:sp>
      <p:sp>
        <p:nvSpPr>
          <p:cNvPr id="34" name="Rectangle 33"/>
          <p:cNvSpPr/>
          <p:nvPr/>
        </p:nvSpPr>
        <p:spPr bwMode="auto">
          <a:xfrm>
            <a:off x="178783" y="1106488"/>
            <a:ext cx="4251081" cy="323850"/>
          </a:xfrm>
          <a:prstGeom prst="rect">
            <a:avLst/>
          </a:prstGeom>
          <a:solidFill>
            <a:schemeClr val="tx1">
              <a:lumMod val="40000"/>
              <a:lumOff val="60000"/>
            </a:schemeClr>
          </a:solidFill>
          <a:ln w="6350" cap="flat" cmpd="sng" algn="ctr">
            <a:solidFill>
              <a:schemeClr val="accent1"/>
            </a:solidFill>
            <a:prstDash val="solid"/>
            <a:round/>
            <a:headEnd type="none" w="med" len="med"/>
            <a:tailEnd type="none" w="med" len="med"/>
          </a:ln>
          <a:effectLst/>
          <a:extLst/>
        </p:spPr>
        <p:txBody>
          <a:bodyPr wrap="none" anchor="ctr"/>
          <a:lstStyle/>
          <a:p>
            <a:pPr algn="ctr" fontAlgn="base">
              <a:spcBef>
                <a:spcPct val="0"/>
              </a:spcBef>
              <a:spcAft>
                <a:spcPct val="0"/>
              </a:spcAft>
              <a:defRPr/>
            </a:pPr>
            <a:r>
              <a:rPr lang="en-GB" sz="1400" b="1" dirty="0">
                <a:solidFill>
                  <a:srgbClr val="002060"/>
                </a:solidFill>
              </a:rPr>
              <a:t>Terminology  </a:t>
            </a:r>
          </a:p>
        </p:txBody>
      </p:sp>
      <p:sp>
        <p:nvSpPr>
          <p:cNvPr id="35" name="Rectangle 34"/>
          <p:cNvSpPr/>
          <p:nvPr/>
        </p:nvSpPr>
        <p:spPr bwMode="auto">
          <a:xfrm>
            <a:off x="4570535" y="1106488"/>
            <a:ext cx="4249615" cy="323850"/>
          </a:xfrm>
          <a:prstGeom prst="rect">
            <a:avLst/>
          </a:prstGeom>
          <a:solidFill>
            <a:schemeClr val="tx1">
              <a:lumMod val="40000"/>
              <a:lumOff val="60000"/>
            </a:schemeClr>
          </a:solidFill>
          <a:ln w="6350" cap="flat" cmpd="sng" algn="ctr">
            <a:solidFill>
              <a:schemeClr val="accent1"/>
            </a:solidFill>
            <a:prstDash val="solid"/>
            <a:round/>
            <a:headEnd type="none" w="med" len="med"/>
            <a:tailEnd type="none" w="med" len="med"/>
          </a:ln>
          <a:effectLst/>
          <a:extLst/>
        </p:spPr>
        <p:txBody>
          <a:bodyPr wrap="none" anchor="ctr"/>
          <a:lstStyle/>
          <a:p>
            <a:pPr algn="ctr" fontAlgn="base">
              <a:spcBef>
                <a:spcPct val="0"/>
              </a:spcBef>
              <a:spcAft>
                <a:spcPct val="0"/>
              </a:spcAft>
              <a:defRPr/>
            </a:pPr>
            <a:r>
              <a:rPr lang="en-GB" sz="1400" b="1" dirty="0">
                <a:solidFill>
                  <a:srgbClr val="002060"/>
                </a:solidFill>
              </a:rPr>
              <a:t>Example </a:t>
            </a:r>
          </a:p>
        </p:txBody>
      </p:sp>
      <p:sp>
        <p:nvSpPr>
          <p:cNvPr id="36" name="Rectangle 35"/>
          <p:cNvSpPr/>
          <p:nvPr/>
        </p:nvSpPr>
        <p:spPr bwMode="auto">
          <a:xfrm>
            <a:off x="178783" y="3906840"/>
            <a:ext cx="4251081" cy="325437"/>
          </a:xfrm>
          <a:prstGeom prst="rect">
            <a:avLst/>
          </a:prstGeom>
          <a:solidFill>
            <a:schemeClr val="tx1">
              <a:lumMod val="40000"/>
              <a:lumOff val="60000"/>
            </a:schemeClr>
          </a:solidFill>
          <a:ln w="6350" cap="flat" cmpd="sng" algn="ctr">
            <a:solidFill>
              <a:schemeClr val="accent1"/>
            </a:solidFill>
            <a:prstDash val="solid"/>
            <a:round/>
            <a:headEnd type="none" w="med" len="med"/>
            <a:tailEnd type="none" w="med" len="med"/>
          </a:ln>
          <a:effectLst/>
          <a:extLst/>
        </p:spPr>
        <p:txBody>
          <a:bodyPr wrap="none" anchor="ctr"/>
          <a:lstStyle/>
          <a:p>
            <a:pPr algn="ctr" fontAlgn="base">
              <a:spcBef>
                <a:spcPct val="0"/>
              </a:spcBef>
              <a:spcAft>
                <a:spcPct val="0"/>
              </a:spcAft>
              <a:defRPr/>
            </a:pPr>
            <a:r>
              <a:rPr lang="en-GB" sz="1400" b="1" dirty="0">
                <a:solidFill>
                  <a:srgbClr val="002060"/>
                </a:solidFill>
              </a:rPr>
              <a:t>Sweeps explained </a:t>
            </a:r>
          </a:p>
        </p:txBody>
      </p:sp>
      <p:sp>
        <p:nvSpPr>
          <p:cNvPr id="37" name="Rectangle 36"/>
          <p:cNvSpPr/>
          <p:nvPr/>
        </p:nvSpPr>
        <p:spPr bwMode="auto">
          <a:xfrm>
            <a:off x="4570535" y="3906840"/>
            <a:ext cx="4249615" cy="325437"/>
          </a:xfrm>
          <a:prstGeom prst="rect">
            <a:avLst/>
          </a:prstGeom>
          <a:solidFill>
            <a:schemeClr val="tx1">
              <a:lumMod val="40000"/>
              <a:lumOff val="60000"/>
            </a:schemeClr>
          </a:solidFill>
          <a:ln w="6350" cap="flat" cmpd="sng" algn="ctr">
            <a:solidFill>
              <a:schemeClr val="accent1"/>
            </a:solidFill>
            <a:prstDash val="solid"/>
            <a:round/>
            <a:headEnd type="none" w="med" len="med"/>
            <a:tailEnd type="none" w="med" len="med"/>
          </a:ln>
          <a:effectLst/>
          <a:extLst/>
        </p:spPr>
        <p:txBody>
          <a:bodyPr wrap="none" anchor="ctr"/>
          <a:lstStyle/>
          <a:p>
            <a:pPr algn="ctr" fontAlgn="base">
              <a:spcBef>
                <a:spcPct val="0"/>
              </a:spcBef>
              <a:spcAft>
                <a:spcPct val="0"/>
              </a:spcAft>
              <a:defRPr/>
            </a:pPr>
            <a:r>
              <a:rPr lang="en-GB" sz="1400" b="1" dirty="0">
                <a:solidFill>
                  <a:srgbClr val="002060"/>
                </a:solidFill>
              </a:rPr>
              <a:t>Types of structures </a:t>
            </a:r>
          </a:p>
        </p:txBody>
      </p:sp>
      <p:grpSp>
        <p:nvGrpSpPr>
          <p:cNvPr id="36879" name="Group 74"/>
          <p:cNvGrpSpPr>
            <a:grpSpLocks/>
          </p:cNvGrpSpPr>
          <p:nvPr/>
        </p:nvGrpSpPr>
        <p:grpSpPr bwMode="auto">
          <a:xfrm>
            <a:off x="5940675" y="3122614"/>
            <a:ext cx="767862" cy="663582"/>
            <a:chOff x="5140697" y="2946152"/>
            <a:chExt cx="623888" cy="474069"/>
          </a:xfrm>
        </p:grpSpPr>
        <p:sp>
          <p:nvSpPr>
            <p:cNvPr id="36921" name="Oval 143"/>
            <p:cNvSpPr>
              <a:spLocks noChangeArrowheads="1"/>
            </p:cNvSpPr>
            <p:nvPr/>
          </p:nvSpPr>
          <p:spPr bwMode="auto">
            <a:xfrm>
              <a:off x="5140697" y="2946152"/>
              <a:ext cx="623888" cy="360362"/>
            </a:xfrm>
            <a:prstGeom prst="ellipse">
              <a:avLst/>
            </a:prstGeom>
            <a:solidFill>
              <a:srgbClr val="DDDDDD"/>
            </a:solidFill>
            <a:ln>
              <a:noFill/>
            </a:ln>
            <a:extLst>
              <a:ext uri="{91240B29-F687-4F45-9708-019B960494DF}">
                <a14:hiddenLine xmlns:a14="http://schemas.microsoft.com/office/drawing/2010/main" xmlns="" w="9525" algn="ctr">
                  <a:solidFill>
                    <a:srgbClr val="000000"/>
                  </a:solidFill>
                  <a:round/>
                  <a:headEnd/>
                  <a:tailEnd/>
                </a14:hiddenLine>
              </a:ext>
            </a:extLst>
          </p:spPr>
          <p:txBody>
            <a:bodyPr wrap="none" rIns="45720" anchor="ctr"/>
            <a:lstStyle>
              <a:lvl1pPr algn="l" eaLnBrk="0" hangingPunct="0">
                <a:spcBef>
                  <a:spcPct val="7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1pPr>
              <a:lvl2pPr marL="742950" indent="-285750" algn="l" eaLnBrk="0" hangingPunct="0">
                <a:spcBef>
                  <a:spcPct val="25000"/>
                </a:spcBef>
                <a:buClr>
                  <a:schemeClr val="tx2"/>
                </a:buClr>
                <a:buFont typeface="Arial" pitchFamily="34" charset="0"/>
                <a:buChar char="–"/>
                <a:defRPr sz="1400">
                  <a:solidFill>
                    <a:srgbClr val="53565A"/>
                  </a:solidFill>
                  <a:latin typeface="Arial" pitchFamily="34" charset="0"/>
                  <a:ea typeface="ヒラギノ角ゴ Pro W3"/>
                  <a:cs typeface="Geneva" pitchFamily="34" charset="0"/>
                </a:defRPr>
              </a:lvl2pPr>
              <a:lvl3pPr marL="11430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3pPr>
              <a:lvl4pPr marL="1600200" indent="-228600" algn="l" eaLnBrk="0" hangingPunct="0">
                <a:spcBef>
                  <a:spcPct val="25000"/>
                </a:spcBef>
                <a:buClr>
                  <a:schemeClr val="tx2"/>
                </a:buClr>
                <a:buFont typeface="Arial" pitchFamily="34" charset="0"/>
                <a:buChar char="–"/>
                <a:defRPr sz="1400">
                  <a:solidFill>
                    <a:srgbClr val="53565A"/>
                  </a:solidFill>
                  <a:latin typeface="Arial" pitchFamily="34" charset="0"/>
                  <a:ea typeface="ヒラギノ角ゴ Pro W3"/>
                  <a:cs typeface="Geneva" pitchFamily="34" charset="0"/>
                </a:defRPr>
              </a:lvl4pPr>
              <a:lvl5pPr marL="20574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5pPr>
              <a:lvl6pPr marL="25146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6pPr>
              <a:lvl7pPr marL="29718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7pPr>
              <a:lvl8pPr marL="34290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8pPr>
              <a:lvl9pPr marL="38862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9pPr>
            </a:lstStyle>
            <a:p>
              <a:pPr algn="ctr" eaLnBrk="1" fontAlgn="base" hangingPunct="1">
                <a:spcBef>
                  <a:spcPct val="0"/>
                </a:spcBef>
                <a:spcAft>
                  <a:spcPct val="0"/>
                </a:spcAft>
                <a:buClrTx/>
                <a:buFontTx/>
                <a:buNone/>
              </a:pPr>
              <a:endParaRPr lang="en-GB" altLang="en-US" sz="1800" dirty="0" smtClean="0">
                <a:cs typeface="ヒラギノ角ゴ Pro W3"/>
              </a:endParaRPr>
            </a:p>
          </p:txBody>
        </p:sp>
        <p:pic>
          <p:nvPicPr>
            <p:cNvPr id="36922" name="Picture 154"/>
            <p:cNvPicPr preferRelativeResize="0">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gray">
            <a:xfrm>
              <a:off x="5220072" y="2996952"/>
              <a:ext cx="455613" cy="2111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923" name="Rectangle 158"/>
            <p:cNvSpPr>
              <a:spLocks noChangeArrowheads="1"/>
            </p:cNvSpPr>
            <p:nvPr/>
          </p:nvSpPr>
          <p:spPr bwMode="gray">
            <a:xfrm>
              <a:off x="5346039" y="3321276"/>
              <a:ext cx="205265" cy="9894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45720" tIns="0" rIns="45720" bIns="0">
              <a:spAutoFit/>
            </a:bodyPr>
            <a:lstStyle>
              <a:lvl1pPr algn="l" eaLnBrk="0" hangingPunct="0">
                <a:spcBef>
                  <a:spcPct val="7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1pPr>
              <a:lvl2pPr marL="742950" indent="-285750" algn="l" eaLnBrk="0" hangingPunct="0">
                <a:spcBef>
                  <a:spcPct val="25000"/>
                </a:spcBef>
                <a:buClr>
                  <a:schemeClr val="tx2"/>
                </a:buClr>
                <a:buFont typeface="Arial" pitchFamily="34" charset="0"/>
                <a:buChar char="–"/>
                <a:defRPr sz="1400">
                  <a:solidFill>
                    <a:srgbClr val="53565A"/>
                  </a:solidFill>
                  <a:latin typeface="Arial" pitchFamily="34" charset="0"/>
                  <a:ea typeface="ヒラギノ角ゴ Pro W3"/>
                  <a:cs typeface="Geneva" pitchFamily="34" charset="0"/>
                </a:defRPr>
              </a:lvl2pPr>
              <a:lvl3pPr marL="11430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3pPr>
              <a:lvl4pPr marL="1600200" indent="-228600" algn="l" eaLnBrk="0" hangingPunct="0">
                <a:spcBef>
                  <a:spcPct val="25000"/>
                </a:spcBef>
                <a:buClr>
                  <a:schemeClr val="tx2"/>
                </a:buClr>
                <a:buFont typeface="Arial" pitchFamily="34" charset="0"/>
                <a:buChar char="–"/>
                <a:defRPr sz="1400">
                  <a:solidFill>
                    <a:srgbClr val="53565A"/>
                  </a:solidFill>
                  <a:latin typeface="Arial" pitchFamily="34" charset="0"/>
                  <a:ea typeface="ヒラギノ角ゴ Pro W3"/>
                  <a:cs typeface="Geneva" pitchFamily="34" charset="0"/>
                </a:defRPr>
              </a:lvl4pPr>
              <a:lvl5pPr marL="20574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5pPr>
              <a:lvl6pPr marL="25146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6pPr>
              <a:lvl7pPr marL="29718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7pPr>
              <a:lvl8pPr marL="34290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8pPr>
              <a:lvl9pPr marL="38862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9pPr>
            </a:lstStyle>
            <a:p>
              <a:pPr algn="ctr" eaLnBrk="1" fontAlgn="base" hangingPunct="1">
                <a:spcBef>
                  <a:spcPct val="0"/>
                </a:spcBef>
                <a:spcAft>
                  <a:spcPct val="0"/>
                </a:spcAft>
                <a:buClrTx/>
                <a:buFontTx/>
                <a:buNone/>
              </a:pPr>
              <a:r>
                <a:rPr lang="en-US" altLang="en-US" sz="900" dirty="0" smtClean="0">
                  <a:solidFill>
                    <a:srgbClr val="000000"/>
                  </a:solidFill>
                  <a:cs typeface="ヒラギノ角ゴ Pro W3"/>
                </a:rPr>
                <a:t>AU</a:t>
              </a:r>
              <a:endParaRPr lang="en-US" altLang="en-US" sz="900" dirty="0" smtClean="0">
                <a:cs typeface="ヒラギノ角ゴ Pro W3"/>
              </a:endParaRPr>
            </a:p>
          </p:txBody>
        </p:sp>
      </p:grpSp>
      <p:grpSp>
        <p:nvGrpSpPr>
          <p:cNvPr id="36880" name="Group 82"/>
          <p:cNvGrpSpPr>
            <a:grpSpLocks/>
          </p:cNvGrpSpPr>
          <p:nvPr/>
        </p:nvGrpSpPr>
        <p:grpSpPr bwMode="auto">
          <a:xfrm>
            <a:off x="5077558" y="3122614"/>
            <a:ext cx="766396" cy="663582"/>
            <a:chOff x="5140697" y="2946152"/>
            <a:chExt cx="623888" cy="474071"/>
          </a:xfrm>
        </p:grpSpPr>
        <p:sp>
          <p:nvSpPr>
            <p:cNvPr id="36918" name="Oval 143"/>
            <p:cNvSpPr>
              <a:spLocks noChangeArrowheads="1"/>
            </p:cNvSpPr>
            <p:nvPr/>
          </p:nvSpPr>
          <p:spPr bwMode="auto">
            <a:xfrm>
              <a:off x="5140697" y="2946152"/>
              <a:ext cx="623888" cy="360362"/>
            </a:xfrm>
            <a:prstGeom prst="ellipse">
              <a:avLst/>
            </a:prstGeom>
            <a:solidFill>
              <a:srgbClr val="DDDDDD"/>
            </a:solidFill>
            <a:ln>
              <a:noFill/>
            </a:ln>
            <a:extLst>
              <a:ext uri="{91240B29-F687-4F45-9708-019B960494DF}">
                <a14:hiddenLine xmlns:a14="http://schemas.microsoft.com/office/drawing/2010/main" xmlns="" w="9525" algn="ctr">
                  <a:solidFill>
                    <a:srgbClr val="000000"/>
                  </a:solidFill>
                  <a:round/>
                  <a:headEnd/>
                  <a:tailEnd/>
                </a14:hiddenLine>
              </a:ext>
            </a:extLst>
          </p:spPr>
          <p:txBody>
            <a:bodyPr wrap="none" rIns="45720" anchor="ctr"/>
            <a:lstStyle>
              <a:lvl1pPr algn="l" eaLnBrk="0" hangingPunct="0">
                <a:spcBef>
                  <a:spcPct val="7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1pPr>
              <a:lvl2pPr marL="742950" indent="-285750" algn="l" eaLnBrk="0" hangingPunct="0">
                <a:spcBef>
                  <a:spcPct val="25000"/>
                </a:spcBef>
                <a:buClr>
                  <a:schemeClr val="tx2"/>
                </a:buClr>
                <a:buFont typeface="Arial" pitchFamily="34" charset="0"/>
                <a:buChar char="–"/>
                <a:defRPr sz="1400">
                  <a:solidFill>
                    <a:srgbClr val="53565A"/>
                  </a:solidFill>
                  <a:latin typeface="Arial" pitchFamily="34" charset="0"/>
                  <a:ea typeface="ヒラギノ角ゴ Pro W3"/>
                  <a:cs typeface="Geneva" pitchFamily="34" charset="0"/>
                </a:defRPr>
              </a:lvl2pPr>
              <a:lvl3pPr marL="11430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3pPr>
              <a:lvl4pPr marL="1600200" indent="-228600" algn="l" eaLnBrk="0" hangingPunct="0">
                <a:spcBef>
                  <a:spcPct val="25000"/>
                </a:spcBef>
                <a:buClr>
                  <a:schemeClr val="tx2"/>
                </a:buClr>
                <a:buFont typeface="Arial" pitchFamily="34" charset="0"/>
                <a:buChar char="–"/>
                <a:defRPr sz="1400">
                  <a:solidFill>
                    <a:srgbClr val="53565A"/>
                  </a:solidFill>
                  <a:latin typeface="Arial" pitchFamily="34" charset="0"/>
                  <a:ea typeface="ヒラギノ角ゴ Pro W3"/>
                  <a:cs typeface="Geneva" pitchFamily="34" charset="0"/>
                </a:defRPr>
              </a:lvl4pPr>
              <a:lvl5pPr marL="20574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5pPr>
              <a:lvl6pPr marL="25146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6pPr>
              <a:lvl7pPr marL="29718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7pPr>
              <a:lvl8pPr marL="34290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8pPr>
              <a:lvl9pPr marL="38862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9pPr>
            </a:lstStyle>
            <a:p>
              <a:pPr algn="ctr" eaLnBrk="1" fontAlgn="base" hangingPunct="1">
                <a:spcBef>
                  <a:spcPct val="0"/>
                </a:spcBef>
                <a:spcAft>
                  <a:spcPct val="0"/>
                </a:spcAft>
                <a:buClrTx/>
                <a:buFontTx/>
                <a:buNone/>
              </a:pPr>
              <a:endParaRPr lang="en-GB" altLang="en-US" sz="1800" dirty="0" smtClean="0">
                <a:cs typeface="ヒラギノ角ゴ Pro W3"/>
              </a:endParaRPr>
            </a:p>
          </p:txBody>
        </p:sp>
        <p:pic>
          <p:nvPicPr>
            <p:cNvPr id="36919" name="Picture 154"/>
            <p:cNvPicPr preferRelativeResize="0">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gray">
            <a:xfrm>
              <a:off x="5220072" y="2996952"/>
              <a:ext cx="455613" cy="2111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920" name="Rectangle 158"/>
            <p:cNvSpPr>
              <a:spLocks noChangeArrowheads="1"/>
            </p:cNvSpPr>
            <p:nvPr/>
          </p:nvSpPr>
          <p:spPr bwMode="gray">
            <a:xfrm>
              <a:off x="5345793" y="3321278"/>
              <a:ext cx="205658" cy="9894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45720" tIns="0" rIns="45720" bIns="0">
              <a:spAutoFit/>
            </a:bodyPr>
            <a:lstStyle>
              <a:lvl1pPr algn="l" eaLnBrk="0" hangingPunct="0">
                <a:spcBef>
                  <a:spcPct val="7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1pPr>
              <a:lvl2pPr marL="742950" indent="-285750" algn="l" eaLnBrk="0" hangingPunct="0">
                <a:spcBef>
                  <a:spcPct val="25000"/>
                </a:spcBef>
                <a:buClr>
                  <a:schemeClr val="tx2"/>
                </a:buClr>
                <a:buFont typeface="Arial" pitchFamily="34" charset="0"/>
                <a:buChar char="–"/>
                <a:defRPr sz="1400">
                  <a:solidFill>
                    <a:srgbClr val="53565A"/>
                  </a:solidFill>
                  <a:latin typeface="Arial" pitchFamily="34" charset="0"/>
                  <a:ea typeface="ヒラギノ角ゴ Pro W3"/>
                  <a:cs typeface="Geneva" pitchFamily="34" charset="0"/>
                </a:defRPr>
              </a:lvl2pPr>
              <a:lvl3pPr marL="11430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3pPr>
              <a:lvl4pPr marL="1600200" indent="-228600" algn="l" eaLnBrk="0" hangingPunct="0">
                <a:spcBef>
                  <a:spcPct val="25000"/>
                </a:spcBef>
                <a:buClr>
                  <a:schemeClr val="tx2"/>
                </a:buClr>
                <a:buFont typeface="Arial" pitchFamily="34" charset="0"/>
                <a:buChar char="–"/>
                <a:defRPr sz="1400">
                  <a:solidFill>
                    <a:srgbClr val="53565A"/>
                  </a:solidFill>
                  <a:latin typeface="Arial" pitchFamily="34" charset="0"/>
                  <a:ea typeface="ヒラギノ角ゴ Pro W3"/>
                  <a:cs typeface="Geneva" pitchFamily="34" charset="0"/>
                </a:defRPr>
              </a:lvl4pPr>
              <a:lvl5pPr marL="20574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5pPr>
              <a:lvl6pPr marL="25146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6pPr>
              <a:lvl7pPr marL="29718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7pPr>
              <a:lvl8pPr marL="34290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8pPr>
              <a:lvl9pPr marL="38862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9pPr>
            </a:lstStyle>
            <a:p>
              <a:pPr algn="ctr" eaLnBrk="1" fontAlgn="base" hangingPunct="1">
                <a:spcBef>
                  <a:spcPct val="0"/>
                </a:spcBef>
                <a:spcAft>
                  <a:spcPct val="0"/>
                </a:spcAft>
                <a:buClrTx/>
                <a:buFontTx/>
                <a:buNone/>
              </a:pPr>
              <a:r>
                <a:rPr lang="en-US" altLang="en-US" sz="900" dirty="0" smtClean="0">
                  <a:solidFill>
                    <a:srgbClr val="000000"/>
                  </a:solidFill>
                  <a:cs typeface="ヒラギノ角ゴ Pro W3"/>
                </a:rPr>
                <a:t>HK</a:t>
              </a:r>
              <a:endParaRPr lang="en-US" altLang="en-US" sz="900" dirty="0" smtClean="0">
                <a:cs typeface="ヒラギノ角ゴ Pro W3"/>
              </a:endParaRPr>
            </a:p>
          </p:txBody>
        </p:sp>
      </p:grpSp>
      <p:grpSp>
        <p:nvGrpSpPr>
          <p:cNvPr id="36881" name="Group 86"/>
          <p:cNvGrpSpPr>
            <a:grpSpLocks/>
          </p:cNvGrpSpPr>
          <p:nvPr/>
        </p:nvGrpSpPr>
        <p:grpSpPr bwMode="auto">
          <a:xfrm>
            <a:off x="7740165" y="3122614"/>
            <a:ext cx="769327" cy="663582"/>
            <a:chOff x="5140697" y="2946152"/>
            <a:chExt cx="623888" cy="474070"/>
          </a:xfrm>
        </p:grpSpPr>
        <p:sp>
          <p:nvSpPr>
            <p:cNvPr id="36915" name="Oval 143"/>
            <p:cNvSpPr>
              <a:spLocks noChangeArrowheads="1"/>
            </p:cNvSpPr>
            <p:nvPr/>
          </p:nvSpPr>
          <p:spPr bwMode="auto">
            <a:xfrm>
              <a:off x="5140697" y="2946152"/>
              <a:ext cx="623888" cy="360362"/>
            </a:xfrm>
            <a:prstGeom prst="ellipse">
              <a:avLst/>
            </a:prstGeom>
            <a:solidFill>
              <a:srgbClr val="DDDDDD"/>
            </a:solidFill>
            <a:ln>
              <a:noFill/>
            </a:ln>
            <a:extLst>
              <a:ext uri="{91240B29-F687-4F45-9708-019B960494DF}">
                <a14:hiddenLine xmlns:a14="http://schemas.microsoft.com/office/drawing/2010/main" xmlns="" w="9525" algn="ctr">
                  <a:solidFill>
                    <a:srgbClr val="000000"/>
                  </a:solidFill>
                  <a:round/>
                  <a:headEnd/>
                  <a:tailEnd/>
                </a14:hiddenLine>
              </a:ext>
            </a:extLst>
          </p:spPr>
          <p:txBody>
            <a:bodyPr wrap="none" rIns="45720" anchor="ctr"/>
            <a:lstStyle>
              <a:lvl1pPr algn="l" eaLnBrk="0" hangingPunct="0">
                <a:spcBef>
                  <a:spcPct val="7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1pPr>
              <a:lvl2pPr marL="742950" indent="-285750" algn="l" eaLnBrk="0" hangingPunct="0">
                <a:spcBef>
                  <a:spcPct val="25000"/>
                </a:spcBef>
                <a:buClr>
                  <a:schemeClr val="tx2"/>
                </a:buClr>
                <a:buFont typeface="Arial" pitchFamily="34" charset="0"/>
                <a:buChar char="–"/>
                <a:defRPr sz="1400">
                  <a:solidFill>
                    <a:srgbClr val="53565A"/>
                  </a:solidFill>
                  <a:latin typeface="Arial" pitchFamily="34" charset="0"/>
                  <a:ea typeface="ヒラギノ角ゴ Pro W3"/>
                  <a:cs typeface="Geneva" pitchFamily="34" charset="0"/>
                </a:defRPr>
              </a:lvl2pPr>
              <a:lvl3pPr marL="11430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3pPr>
              <a:lvl4pPr marL="1600200" indent="-228600" algn="l" eaLnBrk="0" hangingPunct="0">
                <a:spcBef>
                  <a:spcPct val="25000"/>
                </a:spcBef>
                <a:buClr>
                  <a:schemeClr val="tx2"/>
                </a:buClr>
                <a:buFont typeface="Arial" pitchFamily="34" charset="0"/>
                <a:buChar char="–"/>
                <a:defRPr sz="1400">
                  <a:solidFill>
                    <a:srgbClr val="53565A"/>
                  </a:solidFill>
                  <a:latin typeface="Arial" pitchFamily="34" charset="0"/>
                  <a:ea typeface="ヒラギノ角ゴ Pro W3"/>
                  <a:cs typeface="Geneva" pitchFamily="34" charset="0"/>
                </a:defRPr>
              </a:lvl4pPr>
              <a:lvl5pPr marL="20574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5pPr>
              <a:lvl6pPr marL="25146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6pPr>
              <a:lvl7pPr marL="29718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7pPr>
              <a:lvl8pPr marL="34290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8pPr>
              <a:lvl9pPr marL="38862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9pPr>
            </a:lstStyle>
            <a:p>
              <a:pPr algn="ctr" eaLnBrk="1" fontAlgn="base" hangingPunct="1">
                <a:spcBef>
                  <a:spcPct val="0"/>
                </a:spcBef>
                <a:spcAft>
                  <a:spcPct val="0"/>
                </a:spcAft>
                <a:buClrTx/>
                <a:buFontTx/>
                <a:buNone/>
              </a:pPr>
              <a:endParaRPr lang="en-GB" altLang="en-US" sz="1800" dirty="0" smtClean="0">
                <a:cs typeface="ヒラギノ角ゴ Pro W3"/>
              </a:endParaRPr>
            </a:p>
          </p:txBody>
        </p:sp>
        <p:pic>
          <p:nvPicPr>
            <p:cNvPr id="36916" name="Picture 154"/>
            <p:cNvPicPr preferRelativeResize="0">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gray">
            <a:xfrm>
              <a:off x="5220072" y="2996952"/>
              <a:ext cx="455613" cy="2111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917" name="Rectangle 158"/>
            <p:cNvSpPr>
              <a:spLocks noChangeArrowheads="1"/>
            </p:cNvSpPr>
            <p:nvPr/>
          </p:nvSpPr>
          <p:spPr bwMode="gray">
            <a:xfrm>
              <a:off x="5356634" y="3321277"/>
              <a:ext cx="184075" cy="9894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45720" tIns="0" rIns="45720" bIns="0">
              <a:spAutoFit/>
            </a:bodyPr>
            <a:lstStyle>
              <a:lvl1pPr algn="l" eaLnBrk="0" hangingPunct="0">
                <a:spcBef>
                  <a:spcPct val="7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1pPr>
              <a:lvl2pPr marL="742950" indent="-285750" algn="l" eaLnBrk="0" hangingPunct="0">
                <a:spcBef>
                  <a:spcPct val="25000"/>
                </a:spcBef>
                <a:buClr>
                  <a:schemeClr val="tx2"/>
                </a:buClr>
                <a:buFont typeface="Arial" pitchFamily="34" charset="0"/>
                <a:buChar char="–"/>
                <a:defRPr sz="1400">
                  <a:solidFill>
                    <a:srgbClr val="53565A"/>
                  </a:solidFill>
                  <a:latin typeface="Arial" pitchFamily="34" charset="0"/>
                  <a:ea typeface="ヒラギノ角ゴ Pro W3"/>
                  <a:cs typeface="Geneva" pitchFamily="34" charset="0"/>
                </a:defRPr>
              </a:lvl2pPr>
              <a:lvl3pPr marL="11430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3pPr>
              <a:lvl4pPr marL="1600200" indent="-228600" algn="l" eaLnBrk="0" hangingPunct="0">
                <a:spcBef>
                  <a:spcPct val="25000"/>
                </a:spcBef>
                <a:buClr>
                  <a:schemeClr val="tx2"/>
                </a:buClr>
                <a:buFont typeface="Arial" pitchFamily="34" charset="0"/>
                <a:buChar char="–"/>
                <a:defRPr sz="1400">
                  <a:solidFill>
                    <a:srgbClr val="53565A"/>
                  </a:solidFill>
                  <a:latin typeface="Arial" pitchFamily="34" charset="0"/>
                  <a:ea typeface="ヒラギノ角ゴ Pro W3"/>
                  <a:cs typeface="Geneva" pitchFamily="34" charset="0"/>
                </a:defRPr>
              </a:lvl4pPr>
              <a:lvl5pPr marL="20574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5pPr>
              <a:lvl6pPr marL="25146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6pPr>
              <a:lvl7pPr marL="29718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7pPr>
              <a:lvl8pPr marL="34290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8pPr>
              <a:lvl9pPr marL="38862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9pPr>
            </a:lstStyle>
            <a:p>
              <a:pPr algn="ctr" eaLnBrk="1" fontAlgn="base" hangingPunct="1">
                <a:spcBef>
                  <a:spcPct val="0"/>
                </a:spcBef>
                <a:spcAft>
                  <a:spcPct val="0"/>
                </a:spcAft>
                <a:buClrTx/>
                <a:buFontTx/>
                <a:buNone/>
              </a:pPr>
              <a:r>
                <a:rPr lang="en-US" altLang="en-US" sz="900" dirty="0" smtClean="0">
                  <a:solidFill>
                    <a:srgbClr val="000000"/>
                  </a:solidFill>
                  <a:cs typeface="ヒラギノ角ゴ Pro W3"/>
                </a:rPr>
                <a:t>JP</a:t>
              </a:r>
              <a:endParaRPr lang="en-US" altLang="en-US" sz="900" dirty="0" smtClean="0">
                <a:cs typeface="ヒラギノ角ゴ Pro W3"/>
              </a:endParaRPr>
            </a:p>
          </p:txBody>
        </p:sp>
      </p:grpSp>
      <p:grpSp>
        <p:nvGrpSpPr>
          <p:cNvPr id="36882" name="Group 90"/>
          <p:cNvGrpSpPr>
            <a:grpSpLocks/>
          </p:cNvGrpSpPr>
          <p:nvPr/>
        </p:nvGrpSpPr>
        <p:grpSpPr bwMode="auto">
          <a:xfrm>
            <a:off x="6803787" y="3122614"/>
            <a:ext cx="767862" cy="663582"/>
            <a:chOff x="5140697" y="2946152"/>
            <a:chExt cx="623888" cy="474069"/>
          </a:xfrm>
        </p:grpSpPr>
        <p:sp>
          <p:nvSpPr>
            <p:cNvPr id="36912" name="Oval 143"/>
            <p:cNvSpPr>
              <a:spLocks noChangeArrowheads="1"/>
            </p:cNvSpPr>
            <p:nvPr/>
          </p:nvSpPr>
          <p:spPr bwMode="auto">
            <a:xfrm>
              <a:off x="5140697" y="2946152"/>
              <a:ext cx="623888" cy="360362"/>
            </a:xfrm>
            <a:prstGeom prst="ellipse">
              <a:avLst/>
            </a:prstGeom>
            <a:solidFill>
              <a:srgbClr val="DDDDDD"/>
            </a:solidFill>
            <a:ln>
              <a:noFill/>
            </a:ln>
            <a:extLst>
              <a:ext uri="{91240B29-F687-4F45-9708-019B960494DF}">
                <a14:hiddenLine xmlns:a14="http://schemas.microsoft.com/office/drawing/2010/main" xmlns="" w="9525" algn="ctr">
                  <a:solidFill>
                    <a:srgbClr val="000000"/>
                  </a:solidFill>
                  <a:round/>
                  <a:headEnd/>
                  <a:tailEnd/>
                </a14:hiddenLine>
              </a:ext>
            </a:extLst>
          </p:spPr>
          <p:txBody>
            <a:bodyPr wrap="none" rIns="45720" anchor="ctr"/>
            <a:lstStyle>
              <a:lvl1pPr algn="l" eaLnBrk="0" hangingPunct="0">
                <a:spcBef>
                  <a:spcPct val="7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1pPr>
              <a:lvl2pPr marL="742950" indent="-285750" algn="l" eaLnBrk="0" hangingPunct="0">
                <a:spcBef>
                  <a:spcPct val="25000"/>
                </a:spcBef>
                <a:buClr>
                  <a:schemeClr val="tx2"/>
                </a:buClr>
                <a:buFont typeface="Arial" pitchFamily="34" charset="0"/>
                <a:buChar char="–"/>
                <a:defRPr sz="1400">
                  <a:solidFill>
                    <a:srgbClr val="53565A"/>
                  </a:solidFill>
                  <a:latin typeface="Arial" pitchFamily="34" charset="0"/>
                  <a:ea typeface="ヒラギノ角ゴ Pro W3"/>
                  <a:cs typeface="Geneva" pitchFamily="34" charset="0"/>
                </a:defRPr>
              </a:lvl2pPr>
              <a:lvl3pPr marL="11430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3pPr>
              <a:lvl4pPr marL="1600200" indent="-228600" algn="l" eaLnBrk="0" hangingPunct="0">
                <a:spcBef>
                  <a:spcPct val="25000"/>
                </a:spcBef>
                <a:buClr>
                  <a:schemeClr val="tx2"/>
                </a:buClr>
                <a:buFont typeface="Arial" pitchFamily="34" charset="0"/>
                <a:buChar char="–"/>
                <a:defRPr sz="1400">
                  <a:solidFill>
                    <a:srgbClr val="53565A"/>
                  </a:solidFill>
                  <a:latin typeface="Arial" pitchFamily="34" charset="0"/>
                  <a:ea typeface="ヒラギノ角ゴ Pro W3"/>
                  <a:cs typeface="Geneva" pitchFamily="34" charset="0"/>
                </a:defRPr>
              </a:lvl4pPr>
              <a:lvl5pPr marL="20574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5pPr>
              <a:lvl6pPr marL="25146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6pPr>
              <a:lvl7pPr marL="29718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7pPr>
              <a:lvl8pPr marL="34290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8pPr>
              <a:lvl9pPr marL="38862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9pPr>
            </a:lstStyle>
            <a:p>
              <a:pPr algn="ctr" eaLnBrk="1" fontAlgn="base" hangingPunct="1">
                <a:spcBef>
                  <a:spcPct val="0"/>
                </a:spcBef>
                <a:spcAft>
                  <a:spcPct val="0"/>
                </a:spcAft>
                <a:buClrTx/>
                <a:buFontTx/>
                <a:buNone/>
              </a:pPr>
              <a:endParaRPr lang="en-GB" altLang="en-US" sz="1800" dirty="0" smtClean="0">
                <a:cs typeface="ヒラギノ角ゴ Pro W3"/>
              </a:endParaRPr>
            </a:p>
          </p:txBody>
        </p:sp>
        <p:pic>
          <p:nvPicPr>
            <p:cNvPr id="36913" name="Picture 154"/>
            <p:cNvPicPr preferRelativeResize="0">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gray">
            <a:xfrm>
              <a:off x="5220072" y="2996952"/>
              <a:ext cx="455613" cy="2111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914" name="Rectangle 158"/>
            <p:cNvSpPr>
              <a:spLocks noChangeArrowheads="1"/>
            </p:cNvSpPr>
            <p:nvPr/>
          </p:nvSpPr>
          <p:spPr bwMode="gray">
            <a:xfrm>
              <a:off x="5340832" y="3321276"/>
              <a:ext cx="215684" cy="9894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45720" tIns="0" rIns="45720" bIns="0">
              <a:spAutoFit/>
            </a:bodyPr>
            <a:lstStyle>
              <a:lvl1pPr algn="l" eaLnBrk="0" hangingPunct="0">
                <a:spcBef>
                  <a:spcPct val="7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1pPr>
              <a:lvl2pPr marL="742950" indent="-285750" algn="l" eaLnBrk="0" hangingPunct="0">
                <a:spcBef>
                  <a:spcPct val="25000"/>
                </a:spcBef>
                <a:buClr>
                  <a:schemeClr val="tx2"/>
                </a:buClr>
                <a:buFont typeface="Arial" pitchFamily="34" charset="0"/>
                <a:buChar char="–"/>
                <a:defRPr sz="1400">
                  <a:solidFill>
                    <a:srgbClr val="53565A"/>
                  </a:solidFill>
                  <a:latin typeface="Arial" pitchFamily="34" charset="0"/>
                  <a:ea typeface="ヒラギノ角ゴ Pro W3"/>
                  <a:cs typeface="Geneva" pitchFamily="34" charset="0"/>
                </a:defRPr>
              </a:lvl2pPr>
              <a:lvl3pPr marL="11430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3pPr>
              <a:lvl4pPr marL="1600200" indent="-228600" algn="l" eaLnBrk="0" hangingPunct="0">
                <a:spcBef>
                  <a:spcPct val="25000"/>
                </a:spcBef>
                <a:buClr>
                  <a:schemeClr val="tx2"/>
                </a:buClr>
                <a:buFont typeface="Arial" pitchFamily="34" charset="0"/>
                <a:buChar char="–"/>
                <a:defRPr sz="1400">
                  <a:solidFill>
                    <a:srgbClr val="53565A"/>
                  </a:solidFill>
                  <a:latin typeface="Arial" pitchFamily="34" charset="0"/>
                  <a:ea typeface="ヒラギノ角ゴ Pro W3"/>
                  <a:cs typeface="Geneva" pitchFamily="34" charset="0"/>
                </a:defRPr>
              </a:lvl4pPr>
              <a:lvl5pPr marL="20574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5pPr>
              <a:lvl6pPr marL="25146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6pPr>
              <a:lvl7pPr marL="29718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7pPr>
              <a:lvl8pPr marL="34290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8pPr>
              <a:lvl9pPr marL="38862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9pPr>
            </a:lstStyle>
            <a:p>
              <a:pPr algn="ctr" eaLnBrk="1" fontAlgn="base" hangingPunct="1">
                <a:spcBef>
                  <a:spcPct val="0"/>
                </a:spcBef>
                <a:spcAft>
                  <a:spcPct val="0"/>
                </a:spcAft>
                <a:buClrTx/>
                <a:buFontTx/>
                <a:buNone/>
              </a:pPr>
              <a:r>
                <a:rPr lang="en-US" altLang="en-US" sz="900" dirty="0" smtClean="0">
                  <a:solidFill>
                    <a:srgbClr val="000000"/>
                  </a:solidFill>
                  <a:cs typeface="ヒラギノ角ゴ Pro W3"/>
                </a:rPr>
                <a:t>MY</a:t>
              </a:r>
              <a:endParaRPr lang="en-US" altLang="en-US" sz="900" dirty="0" smtClean="0">
                <a:cs typeface="ヒラギノ角ゴ Pro W3"/>
              </a:endParaRPr>
            </a:p>
          </p:txBody>
        </p:sp>
      </p:grpSp>
      <p:grpSp>
        <p:nvGrpSpPr>
          <p:cNvPr id="36883" name="Group 98"/>
          <p:cNvGrpSpPr>
            <a:grpSpLocks/>
          </p:cNvGrpSpPr>
          <p:nvPr/>
        </p:nvGrpSpPr>
        <p:grpSpPr bwMode="auto">
          <a:xfrm>
            <a:off x="6179528" y="2257426"/>
            <a:ext cx="769326" cy="665156"/>
            <a:chOff x="5140697" y="2946152"/>
            <a:chExt cx="623888" cy="473773"/>
          </a:xfrm>
        </p:grpSpPr>
        <p:sp>
          <p:nvSpPr>
            <p:cNvPr id="36909" name="Oval 143"/>
            <p:cNvSpPr>
              <a:spLocks noChangeArrowheads="1"/>
            </p:cNvSpPr>
            <p:nvPr/>
          </p:nvSpPr>
          <p:spPr bwMode="auto">
            <a:xfrm>
              <a:off x="5140697" y="2946152"/>
              <a:ext cx="623888" cy="360362"/>
            </a:xfrm>
            <a:prstGeom prst="ellipse">
              <a:avLst/>
            </a:prstGeom>
            <a:solidFill>
              <a:srgbClr val="DDDDDD"/>
            </a:solidFill>
            <a:ln>
              <a:noFill/>
            </a:ln>
            <a:extLst>
              <a:ext uri="{91240B29-F687-4F45-9708-019B960494DF}">
                <a14:hiddenLine xmlns:a14="http://schemas.microsoft.com/office/drawing/2010/main" xmlns="" w="9525" algn="ctr">
                  <a:solidFill>
                    <a:srgbClr val="000000"/>
                  </a:solidFill>
                  <a:round/>
                  <a:headEnd/>
                  <a:tailEnd/>
                </a14:hiddenLine>
              </a:ext>
            </a:extLst>
          </p:spPr>
          <p:txBody>
            <a:bodyPr wrap="none" rIns="45720" anchor="ctr"/>
            <a:lstStyle>
              <a:lvl1pPr algn="l" eaLnBrk="0" hangingPunct="0">
                <a:spcBef>
                  <a:spcPct val="7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1pPr>
              <a:lvl2pPr marL="742950" indent="-285750" algn="l" eaLnBrk="0" hangingPunct="0">
                <a:spcBef>
                  <a:spcPct val="25000"/>
                </a:spcBef>
                <a:buClr>
                  <a:schemeClr val="tx2"/>
                </a:buClr>
                <a:buFont typeface="Arial" pitchFamily="34" charset="0"/>
                <a:buChar char="–"/>
                <a:defRPr sz="1400">
                  <a:solidFill>
                    <a:srgbClr val="53565A"/>
                  </a:solidFill>
                  <a:latin typeface="Arial" pitchFamily="34" charset="0"/>
                  <a:ea typeface="ヒラギノ角ゴ Pro W3"/>
                  <a:cs typeface="Geneva" pitchFamily="34" charset="0"/>
                </a:defRPr>
              </a:lvl2pPr>
              <a:lvl3pPr marL="11430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3pPr>
              <a:lvl4pPr marL="1600200" indent="-228600" algn="l" eaLnBrk="0" hangingPunct="0">
                <a:spcBef>
                  <a:spcPct val="25000"/>
                </a:spcBef>
                <a:buClr>
                  <a:schemeClr val="tx2"/>
                </a:buClr>
                <a:buFont typeface="Arial" pitchFamily="34" charset="0"/>
                <a:buChar char="–"/>
                <a:defRPr sz="1400">
                  <a:solidFill>
                    <a:srgbClr val="53565A"/>
                  </a:solidFill>
                  <a:latin typeface="Arial" pitchFamily="34" charset="0"/>
                  <a:ea typeface="ヒラギノ角ゴ Pro W3"/>
                  <a:cs typeface="Geneva" pitchFamily="34" charset="0"/>
                </a:defRPr>
              </a:lvl4pPr>
              <a:lvl5pPr marL="20574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5pPr>
              <a:lvl6pPr marL="25146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6pPr>
              <a:lvl7pPr marL="29718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7pPr>
              <a:lvl8pPr marL="34290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8pPr>
              <a:lvl9pPr marL="38862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9pPr>
            </a:lstStyle>
            <a:p>
              <a:pPr algn="ctr" eaLnBrk="1" fontAlgn="base" hangingPunct="1">
                <a:spcBef>
                  <a:spcPct val="0"/>
                </a:spcBef>
                <a:spcAft>
                  <a:spcPct val="0"/>
                </a:spcAft>
                <a:buClrTx/>
                <a:buFontTx/>
                <a:buNone/>
              </a:pPr>
              <a:endParaRPr lang="en-GB" altLang="en-US" sz="1800" dirty="0" smtClean="0">
                <a:cs typeface="ヒラギノ角ゴ Pro W3"/>
              </a:endParaRPr>
            </a:p>
          </p:txBody>
        </p:sp>
        <p:pic>
          <p:nvPicPr>
            <p:cNvPr id="36910" name="Picture 154"/>
            <p:cNvPicPr preferRelativeResize="0">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gray">
            <a:xfrm>
              <a:off x="5220072" y="2996952"/>
              <a:ext cx="455613" cy="2111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911" name="Rectangle 158"/>
            <p:cNvSpPr>
              <a:spLocks noChangeArrowheads="1"/>
            </p:cNvSpPr>
            <p:nvPr/>
          </p:nvSpPr>
          <p:spPr bwMode="gray">
            <a:xfrm>
              <a:off x="5343633" y="3321276"/>
              <a:ext cx="210074" cy="9864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45720" tIns="0" rIns="45720" bIns="0">
              <a:spAutoFit/>
            </a:bodyPr>
            <a:lstStyle>
              <a:lvl1pPr algn="l" eaLnBrk="0" hangingPunct="0">
                <a:spcBef>
                  <a:spcPct val="7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1pPr>
              <a:lvl2pPr marL="742950" indent="-285750" algn="l" eaLnBrk="0" hangingPunct="0">
                <a:spcBef>
                  <a:spcPct val="25000"/>
                </a:spcBef>
                <a:buClr>
                  <a:schemeClr val="tx2"/>
                </a:buClr>
                <a:buFont typeface="Arial" pitchFamily="34" charset="0"/>
                <a:buChar char="–"/>
                <a:defRPr sz="1400">
                  <a:solidFill>
                    <a:srgbClr val="53565A"/>
                  </a:solidFill>
                  <a:latin typeface="Arial" pitchFamily="34" charset="0"/>
                  <a:ea typeface="ヒラギノ角ゴ Pro W3"/>
                  <a:cs typeface="Geneva" pitchFamily="34" charset="0"/>
                </a:defRPr>
              </a:lvl2pPr>
              <a:lvl3pPr marL="11430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3pPr>
              <a:lvl4pPr marL="1600200" indent="-228600" algn="l" eaLnBrk="0" hangingPunct="0">
                <a:spcBef>
                  <a:spcPct val="25000"/>
                </a:spcBef>
                <a:buClr>
                  <a:schemeClr val="tx2"/>
                </a:buClr>
                <a:buFont typeface="Arial" pitchFamily="34" charset="0"/>
                <a:buChar char="–"/>
                <a:defRPr sz="1400">
                  <a:solidFill>
                    <a:srgbClr val="53565A"/>
                  </a:solidFill>
                  <a:latin typeface="Arial" pitchFamily="34" charset="0"/>
                  <a:ea typeface="ヒラギノ角ゴ Pro W3"/>
                  <a:cs typeface="Geneva" pitchFamily="34" charset="0"/>
                </a:defRPr>
              </a:lvl4pPr>
              <a:lvl5pPr marL="20574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5pPr>
              <a:lvl6pPr marL="25146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6pPr>
              <a:lvl7pPr marL="29718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7pPr>
              <a:lvl8pPr marL="34290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8pPr>
              <a:lvl9pPr marL="38862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9pPr>
            </a:lstStyle>
            <a:p>
              <a:pPr algn="ctr" eaLnBrk="1" fontAlgn="base" hangingPunct="1">
                <a:spcBef>
                  <a:spcPct val="0"/>
                </a:spcBef>
                <a:spcAft>
                  <a:spcPct val="0"/>
                </a:spcAft>
                <a:buClrTx/>
                <a:buFontTx/>
                <a:buNone/>
              </a:pPr>
              <a:r>
                <a:rPr lang="en-US" altLang="en-US" sz="900" dirty="0" smtClean="0">
                  <a:solidFill>
                    <a:srgbClr val="000000"/>
                  </a:solidFill>
                  <a:cs typeface="ヒラギノ角ゴ Pro W3"/>
                </a:rPr>
                <a:t>SG</a:t>
              </a:r>
              <a:endParaRPr lang="en-US" altLang="en-US" sz="900" dirty="0" smtClean="0">
                <a:cs typeface="ヒラギノ角ゴ Pro W3"/>
              </a:endParaRPr>
            </a:p>
          </p:txBody>
        </p:sp>
      </p:grpSp>
      <p:grpSp>
        <p:nvGrpSpPr>
          <p:cNvPr id="36884" name="Group 102"/>
          <p:cNvGrpSpPr>
            <a:grpSpLocks/>
          </p:cNvGrpSpPr>
          <p:nvPr/>
        </p:nvGrpSpPr>
        <p:grpSpPr bwMode="auto">
          <a:xfrm>
            <a:off x="6156087" y="1538289"/>
            <a:ext cx="767862" cy="663582"/>
            <a:chOff x="5140697" y="2946152"/>
            <a:chExt cx="623888" cy="474069"/>
          </a:xfrm>
        </p:grpSpPr>
        <p:sp>
          <p:nvSpPr>
            <p:cNvPr id="36906" name="Oval 143"/>
            <p:cNvSpPr>
              <a:spLocks noChangeArrowheads="1"/>
            </p:cNvSpPr>
            <p:nvPr/>
          </p:nvSpPr>
          <p:spPr bwMode="auto">
            <a:xfrm>
              <a:off x="5140697" y="2946152"/>
              <a:ext cx="623888" cy="360362"/>
            </a:xfrm>
            <a:prstGeom prst="ellipse">
              <a:avLst/>
            </a:prstGeom>
            <a:solidFill>
              <a:srgbClr val="DDDDDD"/>
            </a:solidFill>
            <a:ln>
              <a:noFill/>
            </a:ln>
            <a:extLst>
              <a:ext uri="{91240B29-F687-4F45-9708-019B960494DF}">
                <a14:hiddenLine xmlns:a14="http://schemas.microsoft.com/office/drawing/2010/main" xmlns="" w="9525" algn="ctr">
                  <a:solidFill>
                    <a:srgbClr val="000000"/>
                  </a:solidFill>
                  <a:round/>
                  <a:headEnd/>
                  <a:tailEnd/>
                </a14:hiddenLine>
              </a:ext>
            </a:extLst>
          </p:spPr>
          <p:txBody>
            <a:bodyPr wrap="none" rIns="45720" anchor="ctr"/>
            <a:lstStyle>
              <a:lvl1pPr algn="l" eaLnBrk="0" hangingPunct="0">
                <a:spcBef>
                  <a:spcPct val="7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1pPr>
              <a:lvl2pPr marL="742950" indent="-285750" algn="l" eaLnBrk="0" hangingPunct="0">
                <a:spcBef>
                  <a:spcPct val="25000"/>
                </a:spcBef>
                <a:buClr>
                  <a:schemeClr val="tx2"/>
                </a:buClr>
                <a:buFont typeface="Arial" pitchFamily="34" charset="0"/>
                <a:buChar char="–"/>
                <a:defRPr sz="1400">
                  <a:solidFill>
                    <a:srgbClr val="53565A"/>
                  </a:solidFill>
                  <a:latin typeface="Arial" pitchFamily="34" charset="0"/>
                  <a:ea typeface="ヒラギノ角ゴ Pro W3"/>
                  <a:cs typeface="Geneva" pitchFamily="34" charset="0"/>
                </a:defRPr>
              </a:lvl2pPr>
              <a:lvl3pPr marL="11430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3pPr>
              <a:lvl4pPr marL="1600200" indent="-228600" algn="l" eaLnBrk="0" hangingPunct="0">
                <a:spcBef>
                  <a:spcPct val="25000"/>
                </a:spcBef>
                <a:buClr>
                  <a:schemeClr val="tx2"/>
                </a:buClr>
                <a:buFont typeface="Arial" pitchFamily="34" charset="0"/>
                <a:buChar char="–"/>
                <a:defRPr sz="1400">
                  <a:solidFill>
                    <a:srgbClr val="53565A"/>
                  </a:solidFill>
                  <a:latin typeface="Arial" pitchFamily="34" charset="0"/>
                  <a:ea typeface="ヒラギノ角ゴ Pro W3"/>
                  <a:cs typeface="Geneva" pitchFamily="34" charset="0"/>
                </a:defRPr>
              </a:lvl4pPr>
              <a:lvl5pPr marL="20574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5pPr>
              <a:lvl6pPr marL="25146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6pPr>
              <a:lvl7pPr marL="29718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7pPr>
              <a:lvl8pPr marL="34290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8pPr>
              <a:lvl9pPr marL="38862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9pPr>
            </a:lstStyle>
            <a:p>
              <a:pPr algn="ctr" eaLnBrk="1" fontAlgn="base" hangingPunct="1">
                <a:spcBef>
                  <a:spcPct val="0"/>
                </a:spcBef>
                <a:spcAft>
                  <a:spcPct val="0"/>
                </a:spcAft>
                <a:buClrTx/>
                <a:buFontTx/>
                <a:buNone/>
              </a:pPr>
              <a:endParaRPr lang="en-GB" altLang="en-US" sz="1800" dirty="0" smtClean="0">
                <a:cs typeface="ヒラギノ角ゴ Pro W3"/>
              </a:endParaRPr>
            </a:p>
          </p:txBody>
        </p:sp>
        <p:pic>
          <p:nvPicPr>
            <p:cNvPr id="36907" name="Picture 154"/>
            <p:cNvPicPr preferRelativeResize="0">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gray">
            <a:xfrm>
              <a:off x="5220072" y="2996952"/>
              <a:ext cx="455613" cy="2111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908" name="Rectangle 158"/>
            <p:cNvSpPr>
              <a:spLocks noChangeArrowheads="1"/>
            </p:cNvSpPr>
            <p:nvPr/>
          </p:nvSpPr>
          <p:spPr bwMode="gray">
            <a:xfrm>
              <a:off x="5346039" y="3321276"/>
              <a:ext cx="205265" cy="9894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45720" tIns="0" rIns="45720" bIns="0">
              <a:spAutoFit/>
            </a:bodyPr>
            <a:lstStyle>
              <a:lvl1pPr algn="l" eaLnBrk="0" hangingPunct="0">
                <a:spcBef>
                  <a:spcPct val="7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1pPr>
              <a:lvl2pPr marL="742950" indent="-285750" algn="l" eaLnBrk="0" hangingPunct="0">
                <a:spcBef>
                  <a:spcPct val="25000"/>
                </a:spcBef>
                <a:buClr>
                  <a:schemeClr val="tx2"/>
                </a:buClr>
                <a:buFont typeface="Arial" pitchFamily="34" charset="0"/>
                <a:buChar char="–"/>
                <a:defRPr sz="1400">
                  <a:solidFill>
                    <a:srgbClr val="53565A"/>
                  </a:solidFill>
                  <a:latin typeface="Arial" pitchFamily="34" charset="0"/>
                  <a:ea typeface="ヒラギノ角ゴ Pro W3"/>
                  <a:cs typeface="Geneva" pitchFamily="34" charset="0"/>
                </a:defRPr>
              </a:lvl2pPr>
              <a:lvl3pPr marL="11430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3pPr>
              <a:lvl4pPr marL="1600200" indent="-228600" algn="l" eaLnBrk="0" hangingPunct="0">
                <a:spcBef>
                  <a:spcPct val="25000"/>
                </a:spcBef>
                <a:buClr>
                  <a:schemeClr val="tx2"/>
                </a:buClr>
                <a:buFont typeface="Arial" pitchFamily="34" charset="0"/>
                <a:buChar char="–"/>
                <a:defRPr sz="1400">
                  <a:solidFill>
                    <a:srgbClr val="53565A"/>
                  </a:solidFill>
                  <a:latin typeface="Arial" pitchFamily="34" charset="0"/>
                  <a:ea typeface="ヒラギノ角ゴ Pro W3"/>
                  <a:cs typeface="Geneva" pitchFamily="34" charset="0"/>
                </a:defRPr>
              </a:lvl4pPr>
              <a:lvl5pPr marL="20574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5pPr>
              <a:lvl6pPr marL="25146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6pPr>
              <a:lvl7pPr marL="29718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7pPr>
              <a:lvl8pPr marL="34290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8pPr>
              <a:lvl9pPr marL="38862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9pPr>
            </a:lstStyle>
            <a:p>
              <a:pPr algn="ctr" eaLnBrk="1" fontAlgn="base" hangingPunct="1">
                <a:spcBef>
                  <a:spcPct val="0"/>
                </a:spcBef>
                <a:spcAft>
                  <a:spcPct val="0"/>
                </a:spcAft>
                <a:buClrTx/>
                <a:buFontTx/>
                <a:buNone/>
              </a:pPr>
              <a:r>
                <a:rPr lang="en-US" altLang="en-US" sz="900" dirty="0" smtClean="0">
                  <a:solidFill>
                    <a:srgbClr val="000000"/>
                  </a:solidFill>
                  <a:cs typeface="ヒラギノ角ゴ Pro W3"/>
                </a:rPr>
                <a:t>US</a:t>
              </a:r>
              <a:endParaRPr lang="en-US" altLang="en-US" sz="900" dirty="0" smtClean="0">
                <a:cs typeface="ヒラギノ角ゴ Pro W3"/>
              </a:endParaRPr>
            </a:p>
          </p:txBody>
        </p:sp>
      </p:grpSp>
      <p:cxnSp>
        <p:nvCxnSpPr>
          <p:cNvPr id="36885" name="Straight Arrow Connector 107"/>
          <p:cNvCxnSpPr>
            <a:cxnSpLocks noChangeShapeType="1"/>
            <a:stCxn id="36918" idx="7"/>
            <a:endCxn id="36909" idx="3"/>
          </p:cNvCxnSpPr>
          <p:nvPr/>
        </p:nvCxnSpPr>
        <p:spPr bwMode="auto">
          <a:xfrm flipV="1">
            <a:off x="5731120" y="2689240"/>
            <a:ext cx="561242" cy="506413"/>
          </a:xfrm>
          <a:prstGeom prst="straightConnector1">
            <a:avLst/>
          </a:prstGeom>
          <a:noFill/>
          <a:ln w="6350" algn="ctr">
            <a:solidFill>
              <a:srgbClr val="00B050"/>
            </a:solidFill>
            <a:round/>
            <a:headEnd/>
            <a:tailEnd type="arrow" w="med" len="med"/>
          </a:ln>
          <a:extLst>
            <a:ext uri="{909E8E84-426E-40DD-AFC4-6F175D3DCCD1}">
              <a14:hiddenFill xmlns:a14="http://schemas.microsoft.com/office/drawing/2010/main" xmlns="">
                <a:noFill/>
              </a14:hiddenFill>
            </a:ext>
          </a:extLst>
        </p:spPr>
      </p:cxnSp>
      <p:cxnSp>
        <p:nvCxnSpPr>
          <p:cNvPr id="36886" name="Straight Arrow Connector 116"/>
          <p:cNvCxnSpPr>
            <a:cxnSpLocks noChangeShapeType="1"/>
            <a:stCxn id="36915" idx="1"/>
            <a:endCxn id="36909" idx="5"/>
          </p:cNvCxnSpPr>
          <p:nvPr/>
        </p:nvCxnSpPr>
        <p:spPr bwMode="auto">
          <a:xfrm flipH="1" flipV="1">
            <a:off x="6836027" y="2689240"/>
            <a:ext cx="1016977" cy="506413"/>
          </a:xfrm>
          <a:prstGeom prst="straightConnector1">
            <a:avLst/>
          </a:prstGeom>
          <a:noFill/>
          <a:ln w="6350" algn="ctr">
            <a:solidFill>
              <a:srgbClr val="00B050"/>
            </a:solidFill>
            <a:round/>
            <a:headEnd/>
            <a:tailEnd type="arrow" w="med" len="med"/>
          </a:ln>
          <a:extLst>
            <a:ext uri="{909E8E84-426E-40DD-AFC4-6F175D3DCCD1}">
              <a14:hiddenFill xmlns:a14="http://schemas.microsoft.com/office/drawing/2010/main" xmlns="">
                <a:noFill/>
              </a14:hiddenFill>
            </a:ext>
          </a:extLst>
        </p:spPr>
      </p:cxnSp>
      <p:cxnSp>
        <p:nvCxnSpPr>
          <p:cNvPr id="36887" name="Straight Arrow Connector 119"/>
          <p:cNvCxnSpPr>
            <a:cxnSpLocks noChangeShapeType="1"/>
          </p:cNvCxnSpPr>
          <p:nvPr/>
        </p:nvCxnSpPr>
        <p:spPr bwMode="auto">
          <a:xfrm flipH="1" flipV="1">
            <a:off x="6660174" y="2830528"/>
            <a:ext cx="288680" cy="363537"/>
          </a:xfrm>
          <a:prstGeom prst="straightConnector1">
            <a:avLst/>
          </a:prstGeom>
          <a:noFill/>
          <a:ln w="6350" algn="ctr">
            <a:solidFill>
              <a:srgbClr val="00B050"/>
            </a:solidFill>
            <a:round/>
            <a:headEnd/>
            <a:tailEnd type="arrow" w="med" len="med"/>
          </a:ln>
          <a:extLst>
            <a:ext uri="{909E8E84-426E-40DD-AFC4-6F175D3DCCD1}">
              <a14:hiddenFill xmlns:a14="http://schemas.microsoft.com/office/drawing/2010/main" xmlns="">
                <a:noFill/>
              </a14:hiddenFill>
            </a:ext>
          </a:extLst>
        </p:spPr>
      </p:cxnSp>
      <p:sp>
        <p:nvSpPr>
          <p:cNvPr id="36888" name="TextBox 132"/>
          <p:cNvSpPr txBox="1">
            <a:spLocks noChangeArrowheads="1"/>
          </p:cNvSpPr>
          <p:nvPr/>
        </p:nvSpPr>
        <p:spPr bwMode="auto">
          <a:xfrm>
            <a:off x="7379685" y="2762265"/>
            <a:ext cx="1368669" cy="2460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gn="l" eaLnBrk="0" hangingPunct="0">
              <a:spcBef>
                <a:spcPct val="7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1pPr>
            <a:lvl2pPr marL="742950" indent="-285750" algn="l" eaLnBrk="0" hangingPunct="0">
              <a:spcBef>
                <a:spcPct val="25000"/>
              </a:spcBef>
              <a:buClr>
                <a:schemeClr val="tx2"/>
              </a:buClr>
              <a:buFont typeface="Arial" pitchFamily="34" charset="0"/>
              <a:buChar char="–"/>
              <a:defRPr sz="1400">
                <a:solidFill>
                  <a:srgbClr val="53565A"/>
                </a:solidFill>
                <a:latin typeface="Arial" pitchFamily="34" charset="0"/>
                <a:ea typeface="ヒラギノ角ゴ Pro W3"/>
                <a:cs typeface="Geneva" pitchFamily="34" charset="0"/>
              </a:defRPr>
            </a:lvl2pPr>
            <a:lvl3pPr marL="11430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3pPr>
            <a:lvl4pPr marL="1600200" indent="-228600" algn="l" eaLnBrk="0" hangingPunct="0">
              <a:spcBef>
                <a:spcPct val="25000"/>
              </a:spcBef>
              <a:buClr>
                <a:schemeClr val="tx2"/>
              </a:buClr>
              <a:buFont typeface="Arial" pitchFamily="34" charset="0"/>
              <a:buChar char="–"/>
              <a:defRPr sz="1400">
                <a:solidFill>
                  <a:srgbClr val="53565A"/>
                </a:solidFill>
                <a:latin typeface="Arial" pitchFamily="34" charset="0"/>
                <a:ea typeface="ヒラギノ角ゴ Pro W3"/>
                <a:cs typeface="Geneva" pitchFamily="34" charset="0"/>
              </a:defRPr>
            </a:lvl4pPr>
            <a:lvl5pPr marL="20574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5pPr>
            <a:lvl6pPr marL="25146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6pPr>
            <a:lvl7pPr marL="29718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7pPr>
            <a:lvl8pPr marL="34290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8pPr>
            <a:lvl9pPr marL="38862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9pPr>
          </a:lstStyle>
          <a:p>
            <a:pPr algn="ctr" eaLnBrk="1" fontAlgn="base" hangingPunct="1">
              <a:spcBef>
                <a:spcPct val="0"/>
              </a:spcBef>
              <a:spcAft>
                <a:spcPct val="0"/>
              </a:spcAft>
              <a:buClrTx/>
              <a:buFontTx/>
              <a:buNone/>
            </a:pPr>
            <a:r>
              <a:rPr lang="en-GB" altLang="en-US" sz="1000" b="1" dirty="0" smtClean="0">
                <a:solidFill>
                  <a:srgbClr val="FF0000"/>
                </a:solidFill>
                <a:cs typeface="ヒラギノ角ゴ Pro W3"/>
              </a:rPr>
              <a:t>Source accounts</a:t>
            </a:r>
          </a:p>
        </p:txBody>
      </p:sp>
      <p:sp>
        <p:nvSpPr>
          <p:cNvPr id="36889" name="TextBox 133"/>
          <p:cNvSpPr txBox="1">
            <a:spLocks noChangeArrowheads="1"/>
          </p:cNvSpPr>
          <p:nvPr/>
        </p:nvSpPr>
        <p:spPr bwMode="auto">
          <a:xfrm>
            <a:off x="7379685" y="2185988"/>
            <a:ext cx="1368669"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gn="l" eaLnBrk="0" hangingPunct="0">
              <a:spcBef>
                <a:spcPct val="7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1pPr>
            <a:lvl2pPr marL="742950" indent="-285750" algn="l" eaLnBrk="0" hangingPunct="0">
              <a:spcBef>
                <a:spcPct val="25000"/>
              </a:spcBef>
              <a:buClr>
                <a:schemeClr val="tx2"/>
              </a:buClr>
              <a:buFont typeface="Arial" pitchFamily="34" charset="0"/>
              <a:buChar char="–"/>
              <a:defRPr sz="1400">
                <a:solidFill>
                  <a:srgbClr val="53565A"/>
                </a:solidFill>
                <a:latin typeface="Arial" pitchFamily="34" charset="0"/>
                <a:ea typeface="ヒラギノ角ゴ Pro W3"/>
                <a:cs typeface="Geneva" pitchFamily="34" charset="0"/>
              </a:defRPr>
            </a:lvl2pPr>
            <a:lvl3pPr marL="11430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3pPr>
            <a:lvl4pPr marL="1600200" indent="-228600" algn="l" eaLnBrk="0" hangingPunct="0">
              <a:spcBef>
                <a:spcPct val="25000"/>
              </a:spcBef>
              <a:buClr>
                <a:schemeClr val="tx2"/>
              </a:buClr>
              <a:buFont typeface="Arial" pitchFamily="34" charset="0"/>
              <a:buChar char="–"/>
              <a:defRPr sz="1400">
                <a:solidFill>
                  <a:srgbClr val="53565A"/>
                </a:solidFill>
                <a:latin typeface="Arial" pitchFamily="34" charset="0"/>
                <a:ea typeface="ヒラギノ角ゴ Pro W3"/>
                <a:cs typeface="Geneva" pitchFamily="34" charset="0"/>
              </a:defRPr>
            </a:lvl4pPr>
            <a:lvl5pPr marL="20574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5pPr>
            <a:lvl6pPr marL="25146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6pPr>
            <a:lvl7pPr marL="29718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7pPr>
            <a:lvl8pPr marL="34290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8pPr>
            <a:lvl9pPr marL="38862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9pPr>
          </a:lstStyle>
          <a:p>
            <a:pPr algn="ctr" eaLnBrk="1" fontAlgn="base" hangingPunct="1">
              <a:spcBef>
                <a:spcPct val="0"/>
              </a:spcBef>
              <a:spcAft>
                <a:spcPct val="0"/>
              </a:spcAft>
              <a:buClrTx/>
              <a:buFontTx/>
              <a:buNone/>
            </a:pPr>
            <a:r>
              <a:rPr lang="en-GB" altLang="en-US" sz="1000" b="1" dirty="0" smtClean="0">
                <a:solidFill>
                  <a:srgbClr val="FF0000"/>
                </a:solidFill>
                <a:cs typeface="ヒラギノ角ゴ Pro W3"/>
              </a:rPr>
              <a:t>Intermediary header / source </a:t>
            </a:r>
          </a:p>
        </p:txBody>
      </p:sp>
      <p:sp>
        <p:nvSpPr>
          <p:cNvPr id="36890" name="TextBox 134"/>
          <p:cNvSpPr txBox="1">
            <a:spLocks noChangeArrowheads="1"/>
          </p:cNvSpPr>
          <p:nvPr/>
        </p:nvSpPr>
        <p:spPr bwMode="auto">
          <a:xfrm>
            <a:off x="7379685" y="1570038"/>
            <a:ext cx="1368669" cy="246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gn="l" eaLnBrk="0" hangingPunct="0">
              <a:spcBef>
                <a:spcPct val="7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1pPr>
            <a:lvl2pPr marL="742950" indent="-285750" algn="l" eaLnBrk="0" hangingPunct="0">
              <a:spcBef>
                <a:spcPct val="25000"/>
              </a:spcBef>
              <a:buClr>
                <a:schemeClr val="tx2"/>
              </a:buClr>
              <a:buFont typeface="Arial" pitchFamily="34" charset="0"/>
              <a:buChar char="–"/>
              <a:defRPr sz="1400">
                <a:solidFill>
                  <a:srgbClr val="53565A"/>
                </a:solidFill>
                <a:latin typeface="Arial" pitchFamily="34" charset="0"/>
                <a:ea typeface="ヒラギノ角ゴ Pro W3"/>
                <a:cs typeface="Geneva" pitchFamily="34" charset="0"/>
              </a:defRPr>
            </a:lvl2pPr>
            <a:lvl3pPr marL="11430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3pPr>
            <a:lvl4pPr marL="1600200" indent="-228600" algn="l" eaLnBrk="0" hangingPunct="0">
              <a:spcBef>
                <a:spcPct val="25000"/>
              </a:spcBef>
              <a:buClr>
                <a:schemeClr val="tx2"/>
              </a:buClr>
              <a:buFont typeface="Arial" pitchFamily="34" charset="0"/>
              <a:buChar char="–"/>
              <a:defRPr sz="1400">
                <a:solidFill>
                  <a:srgbClr val="53565A"/>
                </a:solidFill>
                <a:latin typeface="Arial" pitchFamily="34" charset="0"/>
                <a:ea typeface="ヒラギノ角ゴ Pro W3"/>
                <a:cs typeface="Geneva" pitchFamily="34" charset="0"/>
              </a:defRPr>
            </a:lvl4pPr>
            <a:lvl5pPr marL="20574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5pPr>
            <a:lvl6pPr marL="25146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6pPr>
            <a:lvl7pPr marL="29718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7pPr>
            <a:lvl8pPr marL="34290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8pPr>
            <a:lvl9pPr marL="38862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9pPr>
          </a:lstStyle>
          <a:p>
            <a:pPr algn="ctr" eaLnBrk="1" fontAlgn="base" hangingPunct="1">
              <a:spcBef>
                <a:spcPct val="0"/>
              </a:spcBef>
              <a:spcAft>
                <a:spcPct val="0"/>
              </a:spcAft>
              <a:buClrTx/>
              <a:buFontTx/>
              <a:buNone/>
            </a:pPr>
            <a:r>
              <a:rPr lang="en-GB" altLang="en-US" sz="1000" b="1" dirty="0" smtClean="0">
                <a:solidFill>
                  <a:srgbClr val="FF0000"/>
                </a:solidFill>
                <a:cs typeface="ヒラギノ角ゴ Pro W3"/>
              </a:rPr>
              <a:t>Ultimate header</a:t>
            </a:r>
          </a:p>
        </p:txBody>
      </p:sp>
      <p:grpSp>
        <p:nvGrpSpPr>
          <p:cNvPr id="36891" name="Group 136"/>
          <p:cNvGrpSpPr>
            <a:grpSpLocks/>
          </p:cNvGrpSpPr>
          <p:nvPr/>
        </p:nvGrpSpPr>
        <p:grpSpPr bwMode="auto">
          <a:xfrm>
            <a:off x="2148259" y="5354293"/>
            <a:ext cx="767862" cy="663582"/>
            <a:chOff x="5140697" y="2946152"/>
            <a:chExt cx="623888" cy="474069"/>
          </a:xfrm>
        </p:grpSpPr>
        <p:sp>
          <p:nvSpPr>
            <p:cNvPr id="36903" name="Oval 143"/>
            <p:cNvSpPr>
              <a:spLocks noChangeArrowheads="1"/>
            </p:cNvSpPr>
            <p:nvPr/>
          </p:nvSpPr>
          <p:spPr bwMode="auto">
            <a:xfrm>
              <a:off x="5140697" y="2946152"/>
              <a:ext cx="623888" cy="360362"/>
            </a:xfrm>
            <a:prstGeom prst="ellipse">
              <a:avLst/>
            </a:prstGeom>
            <a:solidFill>
              <a:srgbClr val="DDDDDD"/>
            </a:solidFill>
            <a:ln>
              <a:noFill/>
            </a:ln>
            <a:extLst>
              <a:ext uri="{91240B29-F687-4F45-9708-019B960494DF}">
                <a14:hiddenLine xmlns:a14="http://schemas.microsoft.com/office/drawing/2010/main" xmlns="" w="9525" algn="ctr">
                  <a:solidFill>
                    <a:srgbClr val="000000"/>
                  </a:solidFill>
                  <a:round/>
                  <a:headEnd/>
                  <a:tailEnd/>
                </a14:hiddenLine>
              </a:ext>
            </a:extLst>
          </p:spPr>
          <p:txBody>
            <a:bodyPr wrap="none" rIns="45720" anchor="ctr"/>
            <a:lstStyle>
              <a:lvl1pPr algn="l" eaLnBrk="0" hangingPunct="0">
                <a:spcBef>
                  <a:spcPct val="7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1pPr>
              <a:lvl2pPr marL="742950" indent="-285750" algn="l" eaLnBrk="0" hangingPunct="0">
                <a:spcBef>
                  <a:spcPct val="25000"/>
                </a:spcBef>
                <a:buClr>
                  <a:schemeClr val="tx2"/>
                </a:buClr>
                <a:buFont typeface="Arial" pitchFamily="34" charset="0"/>
                <a:buChar char="–"/>
                <a:defRPr sz="1400">
                  <a:solidFill>
                    <a:srgbClr val="53565A"/>
                  </a:solidFill>
                  <a:latin typeface="Arial" pitchFamily="34" charset="0"/>
                  <a:ea typeface="ヒラギノ角ゴ Pro W3"/>
                  <a:cs typeface="Geneva" pitchFamily="34" charset="0"/>
                </a:defRPr>
              </a:lvl2pPr>
              <a:lvl3pPr marL="11430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3pPr>
              <a:lvl4pPr marL="1600200" indent="-228600" algn="l" eaLnBrk="0" hangingPunct="0">
                <a:spcBef>
                  <a:spcPct val="25000"/>
                </a:spcBef>
                <a:buClr>
                  <a:schemeClr val="tx2"/>
                </a:buClr>
                <a:buFont typeface="Arial" pitchFamily="34" charset="0"/>
                <a:buChar char="–"/>
                <a:defRPr sz="1400">
                  <a:solidFill>
                    <a:srgbClr val="53565A"/>
                  </a:solidFill>
                  <a:latin typeface="Arial" pitchFamily="34" charset="0"/>
                  <a:ea typeface="ヒラギノ角ゴ Pro W3"/>
                  <a:cs typeface="Geneva" pitchFamily="34" charset="0"/>
                </a:defRPr>
              </a:lvl4pPr>
              <a:lvl5pPr marL="20574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5pPr>
              <a:lvl6pPr marL="25146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6pPr>
              <a:lvl7pPr marL="29718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7pPr>
              <a:lvl8pPr marL="34290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8pPr>
              <a:lvl9pPr marL="38862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9pPr>
            </a:lstStyle>
            <a:p>
              <a:pPr algn="ctr" eaLnBrk="1" fontAlgn="base" hangingPunct="1">
                <a:spcBef>
                  <a:spcPct val="0"/>
                </a:spcBef>
                <a:spcAft>
                  <a:spcPct val="0"/>
                </a:spcAft>
                <a:buClrTx/>
                <a:buFontTx/>
                <a:buNone/>
              </a:pPr>
              <a:endParaRPr lang="en-GB" altLang="en-US" sz="1800" dirty="0" smtClean="0">
                <a:cs typeface="ヒラギノ角ゴ Pro W3"/>
              </a:endParaRPr>
            </a:p>
          </p:txBody>
        </p:sp>
        <p:pic>
          <p:nvPicPr>
            <p:cNvPr id="36904" name="Picture 154"/>
            <p:cNvPicPr preferRelativeResize="0">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gray">
            <a:xfrm>
              <a:off x="5220072" y="2996952"/>
              <a:ext cx="455613" cy="2111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905" name="Rectangle 158"/>
            <p:cNvSpPr>
              <a:spLocks noChangeArrowheads="1"/>
            </p:cNvSpPr>
            <p:nvPr/>
          </p:nvSpPr>
          <p:spPr bwMode="gray">
            <a:xfrm>
              <a:off x="5346037" y="3321276"/>
              <a:ext cx="205265" cy="9894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45720" tIns="0" rIns="45720" bIns="0">
              <a:spAutoFit/>
            </a:bodyPr>
            <a:lstStyle>
              <a:lvl1pPr algn="l" eaLnBrk="0" hangingPunct="0">
                <a:spcBef>
                  <a:spcPct val="7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1pPr>
              <a:lvl2pPr marL="742950" indent="-285750" algn="l" eaLnBrk="0" hangingPunct="0">
                <a:spcBef>
                  <a:spcPct val="25000"/>
                </a:spcBef>
                <a:buClr>
                  <a:schemeClr val="tx2"/>
                </a:buClr>
                <a:buFont typeface="Arial" pitchFamily="34" charset="0"/>
                <a:buChar char="–"/>
                <a:defRPr sz="1400">
                  <a:solidFill>
                    <a:srgbClr val="53565A"/>
                  </a:solidFill>
                  <a:latin typeface="Arial" pitchFamily="34" charset="0"/>
                  <a:ea typeface="ヒラギノ角ゴ Pro W3"/>
                  <a:cs typeface="Geneva" pitchFamily="34" charset="0"/>
                </a:defRPr>
              </a:lvl2pPr>
              <a:lvl3pPr marL="11430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3pPr>
              <a:lvl4pPr marL="1600200" indent="-228600" algn="l" eaLnBrk="0" hangingPunct="0">
                <a:spcBef>
                  <a:spcPct val="25000"/>
                </a:spcBef>
                <a:buClr>
                  <a:schemeClr val="tx2"/>
                </a:buClr>
                <a:buFont typeface="Arial" pitchFamily="34" charset="0"/>
                <a:buChar char="–"/>
                <a:defRPr sz="1400">
                  <a:solidFill>
                    <a:srgbClr val="53565A"/>
                  </a:solidFill>
                  <a:latin typeface="Arial" pitchFamily="34" charset="0"/>
                  <a:ea typeface="ヒラギノ角ゴ Pro W3"/>
                  <a:cs typeface="Geneva" pitchFamily="34" charset="0"/>
                </a:defRPr>
              </a:lvl4pPr>
              <a:lvl5pPr marL="20574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5pPr>
              <a:lvl6pPr marL="25146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6pPr>
              <a:lvl7pPr marL="29718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7pPr>
              <a:lvl8pPr marL="34290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8pPr>
              <a:lvl9pPr marL="38862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9pPr>
            </a:lstStyle>
            <a:p>
              <a:pPr algn="ctr" eaLnBrk="1" fontAlgn="base" hangingPunct="1">
                <a:spcBef>
                  <a:spcPct val="0"/>
                </a:spcBef>
                <a:spcAft>
                  <a:spcPct val="0"/>
                </a:spcAft>
                <a:buClrTx/>
                <a:buFontTx/>
                <a:buNone/>
              </a:pPr>
              <a:r>
                <a:rPr lang="en-US" altLang="en-US" sz="900" dirty="0" smtClean="0">
                  <a:solidFill>
                    <a:srgbClr val="000000"/>
                  </a:solidFill>
                  <a:cs typeface="ヒラギノ角ゴ Pro W3"/>
                </a:rPr>
                <a:t>AU</a:t>
              </a:r>
              <a:endParaRPr lang="en-US" altLang="en-US" sz="900" dirty="0" smtClean="0">
                <a:cs typeface="ヒラギノ角ゴ Pro W3"/>
              </a:endParaRPr>
            </a:p>
          </p:txBody>
        </p:sp>
      </p:grpSp>
      <p:grpSp>
        <p:nvGrpSpPr>
          <p:cNvPr id="36892" name="Group 140"/>
          <p:cNvGrpSpPr>
            <a:grpSpLocks/>
          </p:cNvGrpSpPr>
          <p:nvPr/>
        </p:nvGrpSpPr>
        <p:grpSpPr bwMode="auto">
          <a:xfrm>
            <a:off x="1219200" y="5354293"/>
            <a:ext cx="767862" cy="663582"/>
            <a:chOff x="5140697" y="2946152"/>
            <a:chExt cx="623888" cy="474071"/>
          </a:xfrm>
        </p:grpSpPr>
        <p:sp>
          <p:nvSpPr>
            <p:cNvPr id="36900" name="Oval 143"/>
            <p:cNvSpPr>
              <a:spLocks noChangeArrowheads="1"/>
            </p:cNvSpPr>
            <p:nvPr/>
          </p:nvSpPr>
          <p:spPr bwMode="auto">
            <a:xfrm>
              <a:off x="5140697" y="2946152"/>
              <a:ext cx="623888" cy="360362"/>
            </a:xfrm>
            <a:prstGeom prst="ellipse">
              <a:avLst/>
            </a:prstGeom>
            <a:solidFill>
              <a:srgbClr val="DDDDDD"/>
            </a:solidFill>
            <a:ln>
              <a:noFill/>
            </a:ln>
            <a:extLst>
              <a:ext uri="{91240B29-F687-4F45-9708-019B960494DF}">
                <a14:hiddenLine xmlns:a14="http://schemas.microsoft.com/office/drawing/2010/main" xmlns="" w="9525" algn="ctr">
                  <a:solidFill>
                    <a:srgbClr val="000000"/>
                  </a:solidFill>
                  <a:round/>
                  <a:headEnd/>
                  <a:tailEnd/>
                </a14:hiddenLine>
              </a:ext>
            </a:extLst>
          </p:spPr>
          <p:txBody>
            <a:bodyPr wrap="none" rIns="45720" anchor="ctr"/>
            <a:lstStyle>
              <a:lvl1pPr algn="l" eaLnBrk="0" hangingPunct="0">
                <a:spcBef>
                  <a:spcPct val="7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1pPr>
              <a:lvl2pPr marL="742950" indent="-285750" algn="l" eaLnBrk="0" hangingPunct="0">
                <a:spcBef>
                  <a:spcPct val="25000"/>
                </a:spcBef>
                <a:buClr>
                  <a:schemeClr val="tx2"/>
                </a:buClr>
                <a:buFont typeface="Arial" pitchFamily="34" charset="0"/>
                <a:buChar char="–"/>
                <a:defRPr sz="1400">
                  <a:solidFill>
                    <a:srgbClr val="53565A"/>
                  </a:solidFill>
                  <a:latin typeface="Arial" pitchFamily="34" charset="0"/>
                  <a:ea typeface="ヒラギノ角ゴ Pro W3"/>
                  <a:cs typeface="Geneva" pitchFamily="34" charset="0"/>
                </a:defRPr>
              </a:lvl2pPr>
              <a:lvl3pPr marL="11430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3pPr>
              <a:lvl4pPr marL="1600200" indent="-228600" algn="l" eaLnBrk="0" hangingPunct="0">
                <a:spcBef>
                  <a:spcPct val="25000"/>
                </a:spcBef>
                <a:buClr>
                  <a:schemeClr val="tx2"/>
                </a:buClr>
                <a:buFont typeface="Arial" pitchFamily="34" charset="0"/>
                <a:buChar char="–"/>
                <a:defRPr sz="1400">
                  <a:solidFill>
                    <a:srgbClr val="53565A"/>
                  </a:solidFill>
                  <a:latin typeface="Arial" pitchFamily="34" charset="0"/>
                  <a:ea typeface="ヒラギノ角ゴ Pro W3"/>
                  <a:cs typeface="Geneva" pitchFamily="34" charset="0"/>
                </a:defRPr>
              </a:lvl4pPr>
              <a:lvl5pPr marL="20574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5pPr>
              <a:lvl6pPr marL="25146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6pPr>
              <a:lvl7pPr marL="29718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7pPr>
              <a:lvl8pPr marL="34290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8pPr>
              <a:lvl9pPr marL="38862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9pPr>
            </a:lstStyle>
            <a:p>
              <a:pPr algn="ctr" eaLnBrk="1" fontAlgn="base" hangingPunct="1">
                <a:spcBef>
                  <a:spcPct val="0"/>
                </a:spcBef>
                <a:spcAft>
                  <a:spcPct val="0"/>
                </a:spcAft>
                <a:buClrTx/>
                <a:buFontTx/>
                <a:buNone/>
              </a:pPr>
              <a:endParaRPr lang="en-GB" altLang="en-US" sz="1800" dirty="0" smtClean="0">
                <a:cs typeface="ヒラギノ角ゴ Pro W3"/>
              </a:endParaRPr>
            </a:p>
          </p:txBody>
        </p:sp>
        <p:pic>
          <p:nvPicPr>
            <p:cNvPr id="36901" name="Picture 154"/>
            <p:cNvPicPr preferRelativeResize="0">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gray">
            <a:xfrm>
              <a:off x="5220072" y="2996952"/>
              <a:ext cx="455613" cy="2111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902" name="Rectangle 158"/>
            <p:cNvSpPr>
              <a:spLocks noChangeArrowheads="1"/>
            </p:cNvSpPr>
            <p:nvPr/>
          </p:nvSpPr>
          <p:spPr bwMode="gray">
            <a:xfrm>
              <a:off x="5346041" y="3321278"/>
              <a:ext cx="205265" cy="9894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45720" tIns="0" rIns="45720" bIns="0">
              <a:spAutoFit/>
            </a:bodyPr>
            <a:lstStyle>
              <a:lvl1pPr algn="l" eaLnBrk="0" hangingPunct="0">
                <a:spcBef>
                  <a:spcPct val="7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1pPr>
              <a:lvl2pPr marL="742950" indent="-285750" algn="l" eaLnBrk="0" hangingPunct="0">
                <a:spcBef>
                  <a:spcPct val="25000"/>
                </a:spcBef>
                <a:buClr>
                  <a:schemeClr val="tx2"/>
                </a:buClr>
                <a:buFont typeface="Arial" pitchFamily="34" charset="0"/>
                <a:buChar char="–"/>
                <a:defRPr sz="1400">
                  <a:solidFill>
                    <a:srgbClr val="53565A"/>
                  </a:solidFill>
                  <a:latin typeface="Arial" pitchFamily="34" charset="0"/>
                  <a:ea typeface="ヒラギノ角ゴ Pro W3"/>
                  <a:cs typeface="Geneva" pitchFamily="34" charset="0"/>
                </a:defRPr>
              </a:lvl2pPr>
              <a:lvl3pPr marL="11430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3pPr>
              <a:lvl4pPr marL="1600200" indent="-228600" algn="l" eaLnBrk="0" hangingPunct="0">
                <a:spcBef>
                  <a:spcPct val="25000"/>
                </a:spcBef>
                <a:buClr>
                  <a:schemeClr val="tx2"/>
                </a:buClr>
                <a:buFont typeface="Arial" pitchFamily="34" charset="0"/>
                <a:buChar char="–"/>
                <a:defRPr sz="1400">
                  <a:solidFill>
                    <a:srgbClr val="53565A"/>
                  </a:solidFill>
                  <a:latin typeface="Arial" pitchFamily="34" charset="0"/>
                  <a:ea typeface="ヒラギノ角ゴ Pro W3"/>
                  <a:cs typeface="Geneva" pitchFamily="34" charset="0"/>
                </a:defRPr>
              </a:lvl4pPr>
              <a:lvl5pPr marL="20574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5pPr>
              <a:lvl6pPr marL="25146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6pPr>
              <a:lvl7pPr marL="29718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7pPr>
              <a:lvl8pPr marL="34290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8pPr>
              <a:lvl9pPr marL="38862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9pPr>
            </a:lstStyle>
            <a:p>
              <a:pPr algn="ctr" eaLnBrk="1" fontAlgn="base" hangingPunct="1">
                <a:spcBef>
                  <a:spcPct val="0"/>
                </a:spcBef>
                <a:spcAft>
                  <a:spcPct val="0"/>
                </a:spcAft>
                <a:buClrTx/>
                <a:buFontTx/>
                <a:buNone/>
              </a:pPr>
              <a:r>
                <a:rPr lang="en-US" altLang="en-US" sz="900" dirty="0" smtClean="0">
                  <a:solidFill>
                    <a:srgbClr val="000000"/>
                  </a:solidFill>
                  <a:cs typeface="ヒラギノ角ゴ Pro W3"/>
                </a:rPr>
                <a:t>HK</a:t>
              </a:r>
              <a:endParaRPr lang="en-US" altLang="en-US" sz="900" dirty="0" smtClean="0">
                <a:cs typeface="ヒラギノ角ゴ Pro W3"/>
              </a:endParaRPr>
            </a:p>
          </p:txBody>
        </p:sp>
      </p:grpSp>
      <p:grpSp>
        <p:nvGrpSpPr>
          <p:cNvPr id="36893" name="Group 144"/>
          <p:cNvGrpSpPr>
            <a:grpSpLocks/>
          </p:cNvGrpSpPr>
          <p:nvPr/>
        </p:nvGrpSpPr>
        <p:grpSpPr bwMode="auto">
          <a:xfrm>
            <a:off x="2266951" y="4585943"/>
            <a:ext cx="767862" cy="663582"/>
            <a:chOff x="5140697" y="2946152"/>
            <a:chExt cx="623888" cy="474069"/>
          </a:xfrm>
        </p:grpSpPr>
        <p:sp>
          <p:nvSpPr>
            <p:cNvPr id="36897" name="Oval 143"/>
            <p:cNvSpPr>
              <a:spLocks noChangeArrowheads="1"/>
            </p:cNvSpPr>
            <p:nvPr/>
          </p:nvSpPr>
          <p:spPr bwMode="auto">
            <a:xfrm>
              <a:off x="5140697" y="2946152"/>
              <a:ext cx="623888" cy="360362"/>
            </a:xfrm>
            <a:prstGeom prst="ellipse">
              <a:avLst/>
            </a:prstGeom>
            <a:solidFill>
              <a:srgbClr val="DDDDDD"/>
            </a:solidFill>
            <a:ln>
              <a:noFill/>
            </a:ln>
            <a:extLst>
              <a:ext uri="{91240B29-F687-4F45-9708-019B960494DF}">
                <a14:hiddenLine xmlns:a14="http://schemas.microsoft.com/office/drawing/2010/main" xmlns="" w="9525" algn="ctr">
                  <a:solidFill>
                    <a:srgbClr val="000000"/>
                  </a:solidFill>
                  <a:round/>
                  <a:headEnd/>
                  <a:tailEnd/>
                </a14:hiddenLine>
              </a:ext>
            </a:extLst>
          </p:spPr>
          <p:txBody>
            <a:bodyPr wrap="none" rIns="45720" anchor="ctr"/>
            <a:lstStyle>
              <a:lvl1pPr algn="l" eaLnBrk="0" hangingPunct="0">
                <a:spcBef>
                  <a:spcPct val="7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1pPr>
              <a:lvl2pPr marL="742950" indent="-285750" algn="l" eaLnBrk="0" hangingPunct="0">
                <a:spcBef>
                  <a:spcPct val="25000"/>
                </a:spcBef>
                <a:buClr>
                  <a:schemeClr val="tx2"/>
                </a:buClr>
                <a:buFont typeface="Arial" pitchFamily="34" charset="0"/>
                <a:buChar char="–"/>
                <a:defRPr sz="1400">
                  <a:solidFill>
                    <a:srgbClr val="53565A"/>
                  </a:solidFill>
                  <a:latin typeface="Arial" pitchFamily="34" charset="0"/>
                  <a:ea typeface="ヒラギノ角ゴ Pro W3"/>
                  <a:cs typeface="Geneva" pitchFamily="34" charset="0"/>
                </a:defRPr>
              </a:lvl2pPr>
              <a:lvl3pPr marL="11430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3pPr>
              <a:lvl4pPr marL="1600200" indent="-228600" algn="l" eaLnBrk="0" hangingPunct="0">
                <a:spcBef>
                  <a:spcPct val="25000"/>
                </a:spcBef>
                <a:buClr>
                  <a:schemeClr val="tx2"/>
                </a:buClr>
                <a:buFont typeface="Arial" pitchFamily="34" charset="0"/>
                <a:buChar char="–"/>
                <a:defRPr sz="1400">
                  <a:solidFill>
                    <a:srgbClr val="53565A"/>
                  </a:solidFill>
                  <a:latin typeface="Arial" pitchFamily="34" charset="0"/>
                  <a:ea typeface="ヒラギノ角ゴ Pro W3"/>
                  <a:cs typeface="Geneva" pitchFamily="34" charset="0"/>
                </a:defRPr>
              </a:lvl4pPr>
              <a:lvl5pPr marL="20574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5pPr>
              <a:lvl6pPr marL="25146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6pPr>
              <a:lvl7pPr marL="29718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7pPr>
              <a:lvl8pPr marL="34290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8pPr>
              <a:lvl9pPr marL="38862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9pPr>
            </a:lstStyle>
            <a:p>
              <a:pPr algn="ctr" eaLnBrk="1" fontAlgn="base" hangingPunct="1">
                <a:spcBef>
                  <a:spcPct val="0"/>
                </a:spcBef>
                <a:spcAft>
                  <a:spcPct val="0"/>
                </a:spcAft>
                <a:buClrTx/>
                <a:buFontTx/>
                <a:buNone/>
              </a:pPr>
              <a:endParaRPr lang="en-GB" altLang="en-US" sz="1800" dirty="0" smtClean="0">
                <a:cs typeface="ヒラギノ角ゴ Pro W3"/>
              </a:endParaRPr>
            </a:p>
          </p:txBody>
        </p:sp>
        <p:pic>
          <p:nvPicPr>
            <p:cNvPr id="36898" name="Picture 154"/>
            <p:cNvPicPr preferRelativeResize="0">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gray">
            <a:xfrm>
              <a:off x="5220072" y="2996952"/>
              <a:ext cx="455613" cy="2111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899" name="Rectangle 158"/>
            <p:cNvSpPr>
              <a:spLocks noChangeArrowheads="1"/>
            </p:cNvSpPr>
            <p:nvPr/>
          </p:nvSpPr>
          <p:spPr bwMode="gray">
            <a:xfrm>
              <a:off x="5196591" y="3321276"/>
              <a:ext cx="210475" cy="9894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45720" tIns="0" rIns="45720" bIns="0">
              <a:spAutoFit/>
            </a:bodyPr>
            <a:lstStyle>
              <a:lvl1pPr algn="l" eaLnBrk="0" hangingPunct="0">
                <a:spcBef>
                  <a:spcPct val="7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1pPr>
              <a:lvl2pPr marL="742950" indent="-285750" algn="l" eaLnBrk="0" hangingPunct="0">
                <a:spcBef>
                  <a:spcPct val="25000"/>
                </a:spcBef>
                <a:buClr>
                  <a:schemeClr val="tx2"/>
                </a:buClr>
                <a:buFont typeface="Arial" pitchFamily="34" charset="0"/>
                <a:buChar char="–"/>
                <a:defRPr sz="1400">
                  <a:solidFill>
                    <a:srgbClr val="53565A"/>
                  </a:solidFill>
                  <a:latin typeface="Arial" pitchFamily="34" charset="0"/>
                  <a:ea typeface="ヒラギノ角ゴ Pro W3"/>
                  <a:cs typeface="Geneva" pitchFamily="34" charset="0"/>
                </a:defRPr>
              </a:lvl2pPr>
              <a:lvl3pPr marL="11430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3pPr>
              <a:lvl4pPr marL="1600200" indent="-228600" algn="l" eaLnBrk="0" hangingPunct="0">
                <a:spcBef>
                  <a:spcPct val="25000"/>
                </a:spcBef>
                <a:buClr>
                  <a:schemeClr val="tx2"/>
                </a:buClr>
                <a:buFont typeface="Arial" pitchFamily="34" charset="0"/>
                <a:buChar char="–"/>
                <a:defRPr sz="1400">
                  <a:solidFill>
                    <a:srgbClr val="53565A"/>
                  </a:solidFill>
                  <a:latin typeface="Arial" pitchFamily="34" charset="0"/>
                  <a:ea typeface="ヒラギノ角ゴ Pro W3"/>
                  <a:cs typeface="Geneva" pitchFamily="34" charset="0"/>
                </a:defRPr>
              </a:lvl4pPr>
              <a:lvl5pPr marL="20574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5pPr>
              <a:lvl6pPr marL="25146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6pPr>
              <a:lvl7pPr marL="29718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7pPr>
              <a:lvl8pPr marL="34290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8pPr>
              <a:lvl9pPr marL="38862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9pPr>
            </a:lstStyle>
            <a:p>
              <a:pPr algn="ctr" eaLnBrk="1" fontAlgn="base" hangingPunct="1">
                <a:spcBef>
                  <a:spcPct val="0"/>
                </a:spcBef>
                <a:spcAft>
                  <a:spcPct val="0"/>
                </a:spcAft>
                <a:buClrTx/>
                <a:buFontTx/>
                <a:buNone/>
              </a:pPr>
              <a:r>
                <a:rPr lang="en-US" altLang="en-US" sz="900" dirty="0" smtClean="0">
                  <a:solidFill>
                    <a:srgbClr val="000000"/>
                  </a:solidFill>
                  <a:cs typeface="ヒラギノ角ゴ Pro W3"/>
                </a:rPr>
                <a:t>SG</a:t>
              </a:r>
              <a:endParaRPr lang="en-US" altLang="en-US" sz="900" dirty="0" smtClean="0">
                <a:cs typeface="ヒラギノ角ゴ Pro W3"/>
              </a:endParaRPr>
            </a:p>
          </p:txBody>
        </p:sp>
      </p:grpSp>
      <p:sp>
        <p:nvSpPr>
          <p:cNvPr id="153" name="Oval 152"/>
          <p:cNvSpPr/>
          <p:nvPr/>
        </p:nvSpPr>
        <p:spPr bwMode="auto">
          <a:xfrm rot="958727">
            <a:off x="2038351" y="4457369"/>
            <a:ext cx="1072662" cy="1743075"/>
          </a:xfrm>
          <a:prstGeom prst="ellipse">
            <a:avLst/>
          </a:prstGeom>
          <a:noFill/>
          <a:ln>
            <a:solidFill>
              <a:srgbClr val="FF0000"/>
            </a:solidFill>
            <a:headEnd type="none" w="med" len="med"/>
            <a:tailEnd type="none" w="med" len="med"/>
          </a:ln>
          <a:extLst/>
        </p:spPr>
        <p:style>
          <a:lnRef idx="2">
            <a:schemeClr val="accent4"/>
          </a:lnRef>
          <a:fillRef idx="1">
            <a:schemeClr val="lt1"/>
          </a:fillRef>
          <a:effectRef idx="0">
            <a:schemeClr val="accent4"/>
          </a:effectRef>
          <a:fontRef idx="minor">
            <a:schemeClr val="dk1"/>
          </a:fontRef>
        </p:style>
        <p:txBody>
          <a:bodyPr wrap="none" anchor="ctr"/>
          <a:lstStyle>
            <a:lvl1pPr algn="l" eaLnBrk="0" hangingPunct="0">
              <a:spcBef>
                <a:spcPct val="7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1pPr>
            <a:lvl2pPr marL="742950" indent="-285750" algn="l" eaLnBrk="0" hangingPunct="0">
              <a:spcBef>
                <a:spcPct val="25000"/>
              </a:spcBef>
              <a:buClr>
                <a:schemeClr val="tx2"/>
              </a:buClr>
              <a:buFont typeface="Arial" pitchFamily="34" charset="0"/>
              <a:buChar char="–"/>
              <a:defRPr sz="1400">
                <a:solidFill>
                  <a:srgbClr val="53565A"/>
                </a:solidFill>
                <a:latin typeface="Arial" pitchFamily="34" charset="0"/>
                <a:ea typeface="ヒラギノ角ゴ Pro W3"/>
                <a:cs typeface="Geneva" pitchFamily="34" charset="0"/>
              </a:defRPr>
            </a:lvl2pPr>
            <a:lvl3pPr marL="11430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3pPr>
            <a:lvl4pPr marL="1600200" indent="-228600" algn="l" eaLnBrk="0" hangingPunct="0">
              <a:spcBef>
                <a:spcPct val="25000"/>
              </a:spcBef>
              <a:buClr>
                <a:schemeClr val="tx2"/>
              </a:buClr>
              <a:buFont typeface="Arial" pitchFamily="34" charset="0"/>
              <a:buChar char="–"/>
              <a:defRPr sz="1400">
                <a:solidFill>
                  <a:srgbClr val="53565A"/>
                </a:solidFill>
                <a:latin typeface="Arial" pitchFamily="34" charset="0"/>
                <a:ea typeface="ヒラギノ角ゴ Pro W3"/>
                <a:cs typeface="Geneva" pitchFamily="34" charset="0"/>
              </a:defRPr>
            </a:lvl4pPr>
            <a:lvl5pPr marL="20574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5pPr>
            <a:lvl6pPr marL="25146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6pPr>
            <a:lvl7pPr marL="29718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7pPr>
            <a:lvl8pPr marL="34290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8pPr>
            <a:lvl9pPr marL="38862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9pPr>
          </a:lstStyle>
          <a:p>
            <a:pPr algn="ctr" eaLnBrk="1" fontAlgn="base" hangingPunct="1">
              <a:spcBef>
                <a:spcPct val="0"/>
              </a:spcBef>
              <a:spcAft>
                <a:spcPct val="0"/>
              </a:spcAft>
              <a:buClrTx/>
              <a:buFontTx/>
              <a:buNone/>
              <a:defRPr/>
            </a:pPr>
            <a:endParaRPr lang="en-GB" altLang="en-US" dirty="0" smtClean="0">
              <a:cs typeface="ヒラギノ角ゴ Pro W3"/>
            </a:endParaRPr>
          </a:p>
        </p:txBody>
      </p:sp>
      <p:sp>
        <p:nvSpPr>
          <p:cNvPr id="154" name="Oval 153"/>
          <p:cNvSpPr/>
          <p:nvPr/>
        </p:nvSpPr>
        <p:spPr bwMode="auto">
          <a:xfrm rot="3247711">
            <a:off x="1638526" y="4045789"/>
            <a:ext cx="901700" cy="2466242"/>
          </a:xfrm>
          <a:prstGeom prst="ellipse">
            <a:avLst/>
          </a:prstGeom>
          <a:noFill/>
          <a:ln>
            <a:solidFill>
              <a:srgbClr val="FF0000"/>
            </a:solidFill>
            <a:headEnd type="none" w="med" len="med"/>
            <a:tailEnd type="none" w="med" len="med"/>
          </a:ln>
          <a:extLst/>
        </p:spPr>
        <p:style>
          <a:lnRef idx="2">
            <a:schemeClr val="accent4"/>
          </a:lnRef>
          <a:fillRef idx="1">
            <a:schemeClr val="lt1"/>
          </a:fillRef>
          <a:effectRef idx="0">
            <a:schemeClr val="accent4"/>
          </a:effectRef>
          <a:fontRef idx="minor">
            <a:schemeClr val="dk1"/>
          </a:fontRef>
        </p:style>
        <p:txBody>
          <a:bodyPr wrap="none" anchor="ctr"/>
          <a:lstStyle>
            <a:lvl1pPr algn="l" eaLnBrk="0" hangingPunct="0">
              <a:spcBef>
                <a:spcPct val="7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1pPr>
            <a:lvl2pPr marL="742950" indent="-285750" algn="l" eaLnBrk="0" hangingPunct="0">
              <a:spcBef>
                <a:spcPct val="25000"/>
              </a:spcBef>
              <a:buClr>
                <a:schemeClr val="tx2"/>
              </a:buClr>
              <a:buFont typeface="Arial" pitchFamily="34" charset="0"/>
              <a:buChar char="–"/>
              <a:defRPr sz="1400">
                <a:solidFill>
                  <a:srgbClr val="53565A"/>
                </a:solidFill>
                <a:latin typeface="Arial" pitchFamily="34" charset="0"/>
                <a:ea typeface="ヒラギノ角ゴ Pro W3"/>
                <a:cs typeface="Geneva" pitchFamily="34" charset="0"/>
              </a:defRPr>
            </a:lvl2pPr>
            <a:lvl3pPr marL="11430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3pPr>
            <a:lvl4pPr marL="1600200" indent="-228600" algn="l" eaLnBrk="0" hangingPunct="0">
              <a:spcBef>
                <a:spcPct val="25000"/>
              </a:spcBef>
              <a:buClr>
                <a:schemeClr val="tx2"/>
              </a:buClr>
              <a:buFont typeface="Arial" pitchFamily="34" charset="0"/>
              <a:buChar char="–"/>
              <a:defRPr sz="1400">
                <a:solidFill>
                  <a:srgbClr val="53565A"/>
                </a:solidFill>
                <a:latin typeface="Arial" pitchFamily="34" charset="0"/>
                <a:ea typeface="ヒラギノ角ゴ Pro W3"/>
                <a:cs typeface="Geneva" pitchFamily="34" charset="0"/>
              </a:defRPr>
            </a:lvl4pPr>
            <a:lvl5pPr marL="20574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5pPr>
            <a:lvl6pPr marL="25146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6pPr>
            <a:lvl7pPr marL="29718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7pPr>
            <a:lvl8pPr marL="34290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8pPr>
            <a:lvl9pPr marL="38862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ヒラギノ角ゴ Pro W3"/>
                <a:cs typeface="Geneva" pitchFamily="34" charset="0"/>
              </a:defRPr>
            </a:lvl9pPr>
          </a:lstStyle>
          <a:p>
            <a:pPr algn="ctr" eaLnBrk="1" fontAlgn="base" hangingPunct="1">
              <a:spcBef>
                <a:spcPct val="0"/>
              </a:spcBef>
              <a:spcAft>
                <a:spcPct val="0"/>
              </a:spcAft>
              <a:buClrTx/>
              <a:buFontTx/>
              <a:buNone/>
              <a:defRPr/>
            </a:pPr>
            <a:endParaRPr lang="en-GB" altLang="en-US" dirty="0" smtClean="0">
              <a:cs typeface="ヒラギノ角ゴ Pro W3"/>
            </a:endParaRPr>
          </a:p>
        </p:txBody>
      </p:sp>
      <p:sp>
        <p:nvSpPr>
          <p:cNvPr id="15" name="Rectangle 14"/>
          <p:cNvSpPr/>
          <p:nvPr>
            <p:custDataLst>
              <p:tags r:id="rId3"/>
            </p:custDataLst>
          </p:nvPr>
        </p:nvSpPr>
        <p:spPr bwMode="auto">
          <a:xfrm>
            <a:off x="165100" y="6718300"/>
            <a:ext cx="57150" cy="121920"/>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xmlns="">
                <a:solidFill>
                  <a:schemeClr val="folHlink"/>
                </a:solidFill>
              </a14:hiddenFill>
            </a:ext>
            <a:ext uri="{91240B29-F687-4F45-9708-019B960494DF}">
              <a14:hiddenLine xmlns:a14="http://schemas.microsoft.com/office/drawing/2010/main" xmlns="" w="6350" cap="flat" cmpd="sng" algn="ctr">
                <a:solidFill>
                  <a:schemeClr val="tx2"/>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0" tIns="0" rIns="0" bIns="0" numCol="1" rtlCol="0" anchor="t" anchorCtr="0" compatLnSpc="1">
            <a:prstTxWarp prst="textNoShape">
              <a:avLst/>
            </a:prstTxWarp>
          </a:bodyPr>
          <a:lstStyle/>
          <a:p>
            <a:pPr fontAlgn="base">
              <a:spcBef>
                <a:spcPct val="0"/>
              </a:spcBef>
              <a:spcAft>
                <a:spcPct val="0"/>
              </a:spcAft>
            </a:pPr>
            <a:r>
              <a:rPr kumimoji="0" lang="en-GB" sz="800" i="0" u="none" strike="noStrike" cap="none" normalizeH="0" baseline="0" dirty="0" smtClean="0">
                <a:ln>
                  <a:noFill/>
                </a:ln>
                <a:solidFill>
                  <a:srgbClr val="53565A"/>
                </a:solidFill>
                <a:effectLst/>
                <a:latin typeface="Arial" pitchFamily="34" charset="0"/>
                <a:ea typeface="ヒラギノ角ゴ Pro W3" pitchFamily="124" charset="-128"/>
              </a:rPr>
              <a:t>18</a:t>
            </a:r>
          </a:p>
        </p:txBody>
      </p:sp>
    </p:spTree>
    <p:custDataLst>
      <p:tags r:id="rId1"/>
    </p:custDataLst>
    <p:extLst>
      <p:ext uri="{BB962C8B-B14F-4D97-AF65-F5344CB8AC3E}">
        <p14:creationId xmlns:p14="http://schemas.microsoft.com/office/powerpoint/2010/main" xmlns="" val="1164756936"/>
      </p:ext>
    </p:extLst>
  </p:cSld>
  <p:clrMapOvr>
    <a:masterClrMapping/>
  </p:clrMapOvr>
  <p:transition advClick="0"/>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41289" y="609600"/>
            <a:ext cx="8850312" cy="5562600"/>
          </a:xfrm>
        </p:spPr>
        <p:txBody>
          <a:bodyPr/>
          <a:lstStyle/>
          <a:p>
            <a:pPr marL="0" indent="0">
              <a:spcBef>
                <a:spcPts val="300"/>
              </a:spcBef>
              <a:buNone/>
            </a:pPr>
            <a:r>
              <a:rPr lang="en-US" sz="1500" b="1" dirty="0" smtClean="0"/>
              <a:t>The Acme Asia Regional Treasurer seeks to address the company’s liquidity struggles, contribute to improving the company’s financial position, save costs,  and make better use of the company’s resources. </a:t>
            </a:r>
          </a:p>
          <a:p>
            <a:pPr marL="0" indent="0">
              <a:spcBef>
                <a:spcPts val="300"/>
              </a:spcBef>
              <a:buNone/>
            </a:pPr>
            <a:endParaRPr lang="en-US" sz="1500" dirty="0"/>
          </a:p>
          <a:p>
            <a:pPr marL="0" indent="0">
              <a:spcBef>
                <a:spcPts val="300"/>
              </a:spcBef>
              <a:buNone/>
            </a:pPr>
            <a:r>
              <a:rPr lang="en-US" sz="1500" b="1" dirty="0" smtClean="0"/>
              <a:t>They have hired a consultant to perform an analysis and provide an output to the Asia team to</a:t>
            </a:r>
            <a:r>
              <a:rPr lang="en-US" sz="1500" dirty="0" smtClean="0"/>
              <a:t>:</a:t>
            </a:r>
          </a:p>
          <a:p>
            <a:pPr lvl="0">
              <a:spcBef>
                <a:spcPts val="300"/>
              </a:spcBef>
            </a:pPr>
            <a:r>
              <a:rPr lang="en-US" sz="1500" u="sng" dirty="0" smtClean="0"/>
              <a:t>Identify/validate key challenges</a:t>
            </a:r>
            <a:r>
              <a:rPr lang="en-US" sz="1500" dirty="0" smtClean="0"/>
              <a:t>, i.e., what </a:t>
            </a:r>
            <a:r>
              <a:rPr lang="en-US" sz="1500" dirty="0"/>
              <a:t>are the key areas </a:t>
            </a:r>
            <a:r>
              <a:rPr lang="en-US" sz="1500" dirty="0" smtClean="0"/>
              <a:t>for Acme Asia to </a:t>
            </a:r>
            <a:r>
              <a:rPr lang="en-US" sz="1500" dirty="0"/>
              <a:t>focus on and why?  </a:t>
            </a:r>
            <a:endParaRPr lang="en-US" sz="1500" dirty="0" smtClean="0"/>
          </a:p>
          <a:p>
            <a:pPr>
              <a:spcBef>
                <a:spcPts val="300"/>
              </a:spcBef>
            </a:pPr>
            <a:r>
              <a:rPr lang="en-US" sz="1500" u="sng" dirty="0" smtClean="0"/>
              <a:t>Recommend in what priority to address these challenges</a:t>
            </a:r>
            <a:r>
              <a:rPr lang="en-US" sz="1500" dirty="0" smtClean="0"/>
              <a:t>, i.e., based on materiality of challenge </a:t>
            </a:r>
            <a:r>
              <a:rPr lang="en-US" sz="1500" i="1" dirty="0" smtClean="0"/>
              <a:t>and</a:t>
            </a:r>
            <a:r>
              <a:rPr lang="en-US" sz="1500" dirty="0" smtClean="0"/>
              <a:t> likely time/effort required to solve, how should they “phase” efforts?</a:t>
            </a:r>
          </a:p>
          <a:p>
            <a:pPr>
              <a:spcBef>
                <a:spcPts val="300"/>
              </a:spcBef>
            </a:pPr>
            <a:r>
              <a:rPr lang="en-US" sz="1500" u="sng" dirty="0" smtClean="0"/>
              <a:t>Recommend what banking solutions</a:t>
            </a:r>
            <a:r>
              <a:rPr lang="en-US" sz="1500" dirty="0" smtClean="0"/>
              <a:t> they should look for (and what each solution would address) in the Request for Proposal (RFP) process</a:t>
            </a:r>
          </a:p>
          <a:p>
            <a:pPr>
              <a:spcBef>
                <a:spcPts val="300"/>
              </a:spcBef>
            </a:pPr>
            <a:r>
              <a:rPr lang="en-US" sz="1500" u="sng" dirty="0" smtClean="0"/>
              <a:t>Summarize the </a:t>
            </a:r>
            <a:r>
              <a:rPr lang="en-US" sz="1500" u="sng" dirty="0"/>
              <a:t>benefits</a:t>
            </a:r>
            <a:r>
              <a:rPr lang="en-US" sz="1500" dirty="0"/>
              <a:t> of your recommendations to </a:t>
            </a:r>
            <a:r>
              <a:rPr lang="en-US" sz="1500" dirty="0" smtClean="0"/>
              <a:t>them, i.e., what will be the outcome?</a:t>
            </a:r>
          </a:p>
          <a:p>
            <a:pPr marL="0" indent="0">
              <a:spcBef>
                <a:spcPts val="300"/>
              </a:spcBef>
              <a:buNone/>
            </a:pPr>
            <a:endParaRPr lang="en-US" sz="1500" b="1" dirty="0" smtClean="0"/>
          </a:p>
          <a:p>
            <a:pPr marL="0" indent="0">
              <a:spcBef>
                <a:spcPts val="300"/>
              </a:spcBef>
              <a:buNone/>
            </a:pPr>
            <a:r>
              <a:rPr lang="en-US" sz="1500" b="1" dirty="0" smtClean="0"/>
              <a:t>Your team is the consultancy hired to provide this analysis and recommendations</a:t>
            </a:r>
            <a:r>
              <a:rPr lang="en-US" sz="1500" b="1" dirty="0"/>
              <a:t>:</a:t>
            </a:r>
            <a:r>
              <a:rPr lang="en-US" sz="1500" b="1" dirty="0" smtClean="0"/>
              <a:t> </a:t>
            </a:r>
            <a:r>
              <a:rPr lang="en-US" sz="1500" b="1" dirty="0"/>
              <a:t> </a:t>
            </a:r>
            <a:endParaRPr lang="en-US" sz="1500" b="1" dirty="0" smtClean="0"/>
          </a:p>
          <a:p>
            <a:pPr>
              <a:spcBef>
                <a:spcPts val="300"/>
              </a:spcBef>
            </a:pPr>
            <a:r>
              <a:rPr lang="en-US" sz="1500" dirty="0" smtClean="0"/>
              <a:t>Work </a:t>
            </a:r>
            <a:r>
              <a:rPr lang="en-US" sz="1500" dirty="0"/>
              <a:t>in teams </a:t>
            </a:r>
            <a:r>
              <a:rPr lang="en-US" sz="1500" dirty="0" smtClean="0"/>
              <a:t>(access </a:t>
            </a:r>
            <a:r>
              <a:rPr lang="en-US" sz="1500" dirty="0"/>
              <a:t>your mentor through the team </a:t>
            </a:r>
            <a:r>
              <a:rPr lang="en-US" sz="1500" dirty="0" smtClean="0"/>
              <a:t>coordinator)</a:t>
            </a:r>
            <a:endParaRPr lang="en-US" sz="1500" dirty="0"/>
          </a:p>
          <a:p>
            <a:pPr>
              <a:spcBef>
                <a:spcPts val="300"/>
              </a:spcBef>
            </a:pPr>
            <a:r>
              <a:rPr lang="en-US" sz="1500" dirty="0"/>
              <a:t>Focus on the liquidity, risk, and working capital management aspects</a:t>
            </a:r>
          </a:p>
          <a:p>
            <a:pPr>
              <a:spcBef>
                <a:spcPts val="300"/>
              </a:spcBef>
            </a:pPr>
            <a:r>
              <a:rPr lang="en-US" sz="1500" dirty="0" smtClean="0"/>
              <a:t>Deliver </a:t>
            </a:r>
            <a:r>
              <a:rPr lang="en-US" sz="1500" dirty="0"/>
              <a:t>a </a:t>
            </a:r>
            <a:r>
              <a:rPr lang="en-US" sz="1500" dirty="0" smtClean="0"/>
              <a:t>Powerpoint presentation for the Asia Regional Treasurer and the Global Treasurer (his manager at corporate HQ) that summarizes your </a:t>
            </a:r>
            <a:r>
              <a:rPr lang="en-US" sz="1500" dirty="0"/>
              <a:t>consulting study </a:t>
            </a:r>
            <a:r>
              <a:rPr lang="en-US" sz="1500" dirty="0" smtClean="0"/>
              <a:t>results</a:t>
            </a:r>
          </a:p>
          <a:p>
            <a:pPr>
              <a:spcBef>
                <a:spcPts val="300"/>
              </a:spcBef>
            </a:pPr>
            <a:r>
              <a:rPr lang="en-US" sz="1500" dirty="0" smtClean="0"/>
              <a:t>Given the senior audience, you should be crisp in your recommendations, demonstrate </a:t>
            </a:r>
            <a:r>
              <a:rPr lang="en-US" sz="1500" dirty="0"/>
              <a:t>depth of knowledge and understanding of the Acme </a:t>
            </a:r>
            <a:r>
              <a:rPr lang="en-US" sz="1500" dirty="0" smtClean="0"/>
              <a:t>business, and explain </a:t>
            </a:r>
            <a:r>
              <a:rPr lang="en-US" sz="1500" dirty="0"/>
              <a:t>key assumptions your team </a:t>
            </a:r>
            <a:r>
              <a:rPr lang="en-US" sz="1500" dirty="0" smtClean="0"/>
              <a:t>made</a:t>
            </a:r>
            <a:endParaRPr lang="en-GB" sz="1500" dirty="0" smtClean="0"/>
          </a:p>
          <a:p>
            <a:pPr>
              <a:spcBef>
                <a:spcPts val="300"/>
              </a:spcBef>
            </a:pPr>
            <a:r>
              <a:rPr lang="en-US" sz="1500" dirty="0" smtClean="0"/>
              <a:t>Have </a:t>
            </a:r>
            <a:r>
              <a:rPr lang="en-US" sz="1500" dirty="0"/>
              <a:t>an individual speaking role for each participating team </a:t>
            </a:r>
            <a:r>
              <a:rPr lang="en-US" sz="1500" dirty="0" smtClean="0"/>
              <a:t>member</a:t>
            </a:r>
          </a:p>
          <a:p>
            <a:pPr>
              <a:spcBef>
                <a:spcPts val="300"/>
              </a:spcBef>
            </a:pPr>
            <a:r>
              <a:rPr lang="en-US" sz="1500" dirty="0" smtClean="0"/>
              <a:t>Final presentations will be 15 minutes – 10 mins presenting, 5 mins Q&amp;A from the judges</a:t>
            </a:r>
          </a:p>
          <a:p>
            <a:pPr marL="0" indent="0">
              <a:spcBef>
                <a:spcPts val="300"/>
              </a:spcBef>
              <a:buNone/>
            </a:pPr>
            <a:endParaRPr lang="en-GB" sz="1500" dirty="0"/>
          </a:p>
        </p:txBody>
      </p:sp>
      <p:sp>
        <p:nvSpPr>
          <p:cNvPr id="3" name="Title 2"/>
          <p:cNvSpPr>
            <a:spLocks noGrp="1"/>
          </p:cNvSpPr>
          <p:nvPr>
            <p:ph type="title"/>
          </p:nvPr>
        </p:nvSpPr>
        <p:spPr/>
        <p:txBody>
          <a:bodyPr/>
          <a:lstStyle/>
          <a:p>
            <a:r>
              <a:rPr lang="en-US" dirty="0" smtClean="0"/>
              <a:t>Your Objectives</a:t>
            </a:r>
            <a:endParaRPr lang="en-GB" dirty="0"/>
          </a:p>
        </p:txBody>
      </p:sp>
      <p:sp>
        <p:nvSpPr>
          <p:cNvPr id="12" name="Rectangle 11"/>
          <p:cNvSpPr/>
          <p:nvPr>
            <p:custDataLst>
              <p:tags r:id="rId2"/>
            </p:custDataLst>
          </p:nvPr>
        </p:nvSpPr>
        <p:spPr bwMode="auto">
          <a:xfrm>
            <a:off x="165100" y="6718300"/>
            <a:ext cx="57150" cy="121920"/>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xmlns="">
                <a:solidFill>
                  <a:schemeClr val="folHlink"/>
                </a:solidFill>
              </a14:hiddenFill>
            </a:ext>
            <a:ext uri="{91240B29-F687-4F45-9708-019B960494DF}">
              <a14:hiddenLine xmlns:a14="http://schemas.microsoft.com/office/drawing/2010/main" xmlns="" w="6350" cap="flat" cmpd="sng" algn="ctr">
                <a:solidFill>
                  <a:schemeClr val="tx2"/>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0" tIns="0" rIns="0" bIns="0" numCol="1" rtlCol="0" anchor="t" anchorCtr="0" compatLnSpc="1">
            <a:prstTxWarp prst="textNoShape">
              <a:avLst/>
            </a:prstTxWarp>
          </a:bodyPr>
          <a:lstStyle/>
          <a:p>
            <a:pPr fontAlgn="base">
              <a:spcBef>
                <a:spcPct val="0"/>
              </a:spcBef>
              <a:spcAft>
                <a:spcPct val="0"/>
              </a:spcAft>
            </a:pPr>
            <a:r>
              <a:rPr kumimoji="0" lang="en-GB" sz="800" i="0" u="none" strike="noStrike" cap="none" normalizeH="0" baseline="0" dirty="0" smtClean="0">
                <a:ln>
                  <a:noFill/>
                </a:ln>
                <a:solidFill>
                  <a:srgbClr val="53565A"/>
                </a:solidFill>
                <a:effectLst/>
                <a:latin typeface="Arial" pitchFamily="34" charset="0"/>
                <a:ea typeface="+mj-ea"/>
              </a:rPr>
              <a:t>2</a:t>
            </a:r>
          </a:p>
        </p:txBody>
      </p:sp>
    </p:spTree>
    <p:custDataLst>
      <p:tags r:id="rId1"/>
    </p:custDataLst>
    <p:extLst>
      <p:ext uri="{BB962C8B-B14F-4D97-AF65-F5344CB8AC3E}">
        <p14:creationId xmlns:p14="http://schemas.microsoft.com/office/powerpoint/2010/main" xmlns="" val="52273861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140680" y="60327"/>
            <a:ext cx="8859715" cy="307777"/>
          </a:xfrm>
        </p:spPr>
        <p:txBody>
          <a:bodyPr/>
          <a:lstStyle/>
          <a:p>
            <a:pPr eaLnBrk="1" hangingPunct="1"/>
            <a:r>
              <a:rPr lang="en-US" altLang="en-US" sz="2000" dirty="0" smtClean="0"/>
              <a:t>Illustrating the benefits of Physical Pooling (ACME SGD Accounts)</a:t>
            </a:r>
          </a:p>
        </p:txBody>
      </p:sp>
      <p:sp>
        <p:nvSpPr>
          <p:cNvPr id="37891" name="Rectangle 3"/>
          <p:cNvSpPr>
            <a:spLocks noChangeArrowheads="1"/>
          </p:cNvSpPr>
          <p:nvPr/>
        </p:nvSpPr>
        <p:spPr bwMode="gray">
          <a:xfrm rot="-5400000">
            <a:off x="-572109" y="1663578"/>
            <a:ext cx="2359025" cy="282820"/>
          </a:xfrm>
          <a:prstGeom prst="rect">
            <a:avLst/>
          </a:prstGeom>
          <a:solidFill>
            <a:schemeClr val="accent1"/>
          </a:solidFill>
          <a:ln>
            <a:noFill/>
          </a:ln>
          <a:extLst>
            <a:ext uri="{91240B29-F687-4F45-9708-019B960494DF}">
              <a14:hiddenLine xmlns:a14="http://schemas.microsoft.com/office/drawing/2010/main" xmlns="" w="6350" algn="ctr">
                <a:solidFill>
                  <a:srgbClr val="000000"/>
                </a:solidFill>
                <a:miter lim="800000"/>
                <a:headEnd/>
                <a:tailEnd/>
              </a14:hiddenLine>
            </a:ext>
          </a:extLst>
        </p:spPr>
        <p:txBody>
          <a:bodyPr wrap="none" anchor="ctr"/>
          <a:lstStyle>
            <a:lvl1pPr algn="l" eaLnBrk="0" hangingPunct="0">
              <a:spcBef>
                <a:spcPct val="7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1pPr>
            <a:lvl2pPr marL="742950" indent="-285750" algn="l"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2pPr>
            <a:lvl3pPr marL="11430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3pPr>
            <a:lvl4pPr marL="1600200" indent="-228600" algn="l"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4pPr>
            <a:lvl5pPr marL="20574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5pPr>
            <a:lvl6pPr marL="25146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6pPr>
            <a:lvl7pPr marL="29718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7pPr>
            <a:lvl8pPr marL="34290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8pPr>
            <a:lvl9pPr marL="38862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9pPr>
          </a:lstStyle>
          <a:p>
            <a:pPr algn="ctr" eaLnBrk="1" fontAlgn="base" hangingPunct="1">
              <a:spcBef>
                <a:spcPct val="0"/>
              </a:spcBef>
              <a:spcAft>
                <a:spcPct val="0"/>
              </a:spcAft>
              <a:buClrTx/>
              <a:buFontTx/>
              <a:buNone/>
            </a:pPr>
            <a:r>
              <a:rPr lang="en-US" altLang="en-US" sz="1200" dirty="0" smtClean="0">
                <a:solidFill>
                  <a:srgbClr val="FFFFFF"/>
                </a:solidFill>
              </a:rPr>
              <a:t>Accounts Before Physical Pooling</a:t>
            </a:r>
          </a:p>
        </p:txBody>
      </p:sp>
      <p:sp>
        <p:nvSpPr>
          <p:cNvPr id="37892" name="Rectangle 4"/>
          <p:cNvSpPr>
            <a:spLocks noChangeArrowheads="1"/>
          </p:cNvSpPr>
          <p:nvPr/>
        </p:nvSpPr>
        <p:spPr bwMode="gray">
          <a:xfrm rot="-5400000">
            <a:off x="-814203" y="4401222"/>
            <a:ext cx="2843213" cy="282820"/>
          </a:xfrm>
          <a:prstGeom prst="rect">
            <a:avLst/>
          </a:prstGeom>
          <a:solidFill>
            <a:schemeClr val="accent2"/>
          </a:solidFill>
          <a:ln>
            <a:noFill/>
          </a:ln>
          <a:extLst>
            <a:ext uri="{91240B29-F687-4F45-9708-019B960494DF}">
              <a14:hiddenLine xmlns:a14="http://schemas.microsoft.com/office/drawing/2010/main" xmlns="" w="6350" algn="ctr">
                <a:solidFill>
                  <a:srgbClr val="000000"/>
                </a:solidFill>
                <a:miter lim="800000"/>
                <a:headEnd/>
                <a:tailEnd/>
              </a14:hiddenLine>
            </a:ext>
          </a:extLst>
        </p:spPr>
        <p:txBody>
          <a:bodyPr wrap="none" anchor="ctr"/>
          <a:lstStyle>
            <a:lvl1pPr algn="l" eaLnBrk="0" hangingPunct="0">
              <a:spcBef>
                <a:spcPct val="7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1pPr>
            <a:lvl2pPr marL="742950" indent="-285750" algn="l"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2pPr>
            <a:lvl3pPr marL="11430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3pPr>
            <a:lvl4pPr marL="1600200" indent="-228600" algn="l"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4pPr>
            <a:lvl5pPr marL="20574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5pPr>
            <a:lvl6pPr marL="25146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6pPr>
            <a:lvl7pPr marL="29718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7pPr>
            <a:lvl8pPr marL="34290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8pPr>
            <a:lvl9pPr marL="38862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9pPr>
          </a:lstStyle>
          <a:p>
            <a:pPr algn="ctr" eaLnBrk="1" fontAlgn="base" hangingPunct="1">
              <a:spcBef>
                <a:spcPct val="0"/>
              </a:spcBef>
              <a:spcAft>
                <a:spcPct val="0"/>
              </a:spcAft>
              <a:buClrTx/>
              <a:buFontTx/>
              <a:buNone/>
            </a:pPr>
            <a:r>
              <a:rPr lang="en-US" altLang="en-US" sz="1200" dirty="0" smtClean="0">
                <a:solidFill>
                  <a:srgbClr val="FFFFFF"/>
                </a:solidFill>
              </a:rPr>
              <a:t>Accounts After Physical Pooling</a:t>
            </a:r>
          </a:p>
        </p:txBody>
      </p:sp>
      <p:sp>
        <p:nvSpPr>
          <p:cNvPr id="37893" name="Rectangle 5"/>
          <p:cNvSpPr>
            <a:spLocks noChangeArrowheads="1"/>
          </p:cNvSpPr>
          <p:nvPr/>
        </p:nvSpPr>
        <p:spPr bwMode="gray">
          <a:xfrm>
            <a:off x="140680" y="6042025"/>
            <a:ext cx="8859715" cy="306388"/>
          </a:xfrm>
          <a:prstGeom prst="rect">
            <a:avLst/>
          </a:prstGeom>
          <a:noFill/>
          <a:ln w="6350" algn="ctr">
            <a:solidFill>
              <a:schemeClr val="tx1"/>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lvl1pPr algn="l" eaLnBrk="0" hangingPunct="0">
              <a:spcBef>
                <a:spcPct val="7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1pPr>
            <a:lvl2pPr marL="742950" indent="-285750" algn="l"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2pPr>
            <a:lvl3pPr marL="11430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3pPr>
            <a:lvl4pPr marL="1600200" indent="-228600" algn="l"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4pPr>
            <a:lvl5pPr marL="20574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5pPr>
            <a:lvl6pPr marL="25146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6pPr>
            <a:lvl7pPr marL="29718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7pPr>
            <a:lvl8pPr marL="34290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8pPr>
            <a:lvl9pPr marL="38862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9pPr>
          </a:lstStyle>
          <a:p>
            <a:pPr algn="ctr" eaLnBrk="1" fontAlgn="base" hangingPunct="1">
              <a:spcBef>
                <a:spcPct val="0"/>
              </a:spcBef>
              <a:spcAft>
                <a:spcPct val="0"/>
              </a:spcAft>
              <a:buClrTx/>
              <a:buFontTx/>
              <a:buNone/>
            </a:pPr>
            <a:r>
              <a:rPr lang="en-US" altLang="en-US" sz="1200" dirty="0" smtClean="0">
                <a:solidFill>
                  <a:srgbClr val="00BDF2"/>
                </a:solidFill>
              </a:rPr>
              <a:t>Total interest yield increased (from SGD 500,000 to SGD 900,000)= SGD 400,000</a:t>
            </a:r>
            <a:endParaRPr lang="en-US" altLang="en-US" sz="1200" dirty="0" smtClean="0">
              <a:solidFill>
                <a:srgbClr val="CB6015"/>
              </a:solidFill>
            </a:endParaRPr>
          </a:p>
        </p:txBody>
      </p:sp>
      <p:graphicFrame>
        <p:nvGraphicFramePr>
          <p:cNvPr id="96587" name="Group 331"/>
          <p:cNvGraphicFramePr>
            <a:graphicFrameLocks noGrp="1"/>
          </p:cNvGraphicFramePr>
          <p:nvPr/>
        </p:nvGraphicFramePr>
        <p:xfrm>
          <a:off x="820616" y="5018088"/>
          <a:ext cx="7328390" cy="955674"/>
        </p:xfrm>
        <a:graphic>
          <a:graphicData uri="http://schemas.openxmlformats.org/drawingml/2006/table">
            <a:tbl>
              <a:tblPr/>
              <a:tblGrid>
                <a:gridCol w="1157654"/>
                <a:gridCol w="1172308"/>
                <a:gridCol w="1172308"/>
                <a:gridCol w="1172308"/>
                <a:gridCol w="1172308"/>
                <a:gridCol w="326781"/>
                <a:gridCol w="1154723"/>
              </a:tblGrid>
              <a:tr h="274637">
                <a:tc gridSpan="7">
                  <a:txBody>
                    <a:bodyPr/>
                    <a:lstStyle>
                      <a:lvl1pPr algn="l" defTabSz="1838325" eaLnBrk="0" hangingPunct="0">
                        <a:spcBef>
                          <a:spcPct val="7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1pPr>
                      <a:lvl2pPr marL="742950" indent="-28575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2pPr>
                      <a:lvl3pPr marL="11430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3pPr>
                      <a:lvl4pPr marL="1600200" indent="-22860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4pPr>
                      <a:lvl5pPr marL="20574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5pPr>
                      <a:lvl6pPr marL="25146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6pPr>
                      <a:lvl7pPr marL="29718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7pPr>
                      <a:lvl8pPr marL="34290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8pPr>
                      <a:lvl9pPr marL="38862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9pPr>
                    </a:lstStyle>
                    <a:p>
                      <a:pPr marL="0" marR="0" lvl="0" indent="0" algn="l" defTabSz="1838325" rtl="0" eaLnBrk="1" fontAlgn="base" latinLnBrk="0" hangingPunct="1">
                        <a:lnSpc>
                          <a:spcPct val="100000"/>
                        </a:lnSpc>
                        <a:spcBef>
                          <a:spcPct val="75000"/>
                        </a:spcBef>
                        <a:spcAft>
                          <a:spcPct val="0"/>
                        </a:spcAft>
                        <a:buClr>
                          <a:schemeClr val="tx2"/>
                        </a:buClr>
                        <a:buSzTx/>
                        <a:buFont typeface="Symbol" pitchFamily="18" charset="2"/>
                        <a:buNone/>
                        <a:tabLst/>
                      </a:pPr>
                      <a:r>
                        <a:rPr kumimoji="0" lang="en-US" altLang="en-US" sz="1200" b="0" i="0" u="none" strike="noStrike" cap="none" normalizeH="0" baseline="0" dirty="0" smtClean="0">
                          <a:ln>
                            <a:noFill/>
                          </a:ln>
                          <a:solidFill>
                            <a:schemeClr val="hlink"/>
                          </a:solidFill>
                          <a:effectLst/>
                          <a:latin typeface="Arial" pitchFamily="34" charset="0"/>
                          <a:ea typeface="STKaiti" pitchFamily="2" charset="-122"/>
                          <a:cs typeface="ヒラギノ角ゴ Pro W3"/>
                        </a:rPr>
                        <a:t>Bank Rates: Credit Interest = 3%,  Debit Interest = 5%</a:t>
                      </a:r>
                    </a:p>
                  </a:txBody>
                  <a:tcPr marL="42203" marR="42203" marT="45707" marB="45707" horzOverflow="overflow">
                    <a:lnL>
                      <a:noFill/>
                    </a:lnL>
                    <a:lnR>
                      <a:noFill/>
                    </a:lnR>
                    <a:lnT>
                      <a:noFill/>
                    </a:lnT>
                    <a:lnB w="9525"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31763">
                <a:tc>
                  <a:txBody>
                    <a:bodyPr/>
                    <a:lstStyle>
                      <a:lvl1pPr algn="l" defTabSz="1838325" eaLnBrk="0" hangingPunct="0">
                        <a:spcBef>
                          <a:spcPct val="7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1pPr>
                      <a:lvl2pPr marL="742950" indent="-28575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2pPr>
                      <a:lvl3pPr marL="11430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3pPr>
                      <a:lvl4pPr marL="1600200" indent="-22860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4pPr>
                      <a:lvl5pPr marL="20574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5pPr>
                      <a:lvl6pPr marL="25146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6pPr>
                      <a:lvl7pPr marL="29718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7pPr>
                      <a:lvl8pPr marL="34290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8pPr>
                      <a:lvl9pPr marL="38862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9pPr>
                    </a:lstStyle>
                    <a:p>
                      <a:pPr marL="0" marR="0" lvl="0" indent="0" algn="l" defTabSz="1838325" rtl="0" eaLnBrk="1" fontAlgn="base" latinLnBrk="0" hangingPunct="1">
                        <a:lnSpc>
                          <a:spcPct val="100000"/>
                        </a:lnSpc>
                        <a:spcBef>
                          <a:spcPct val="75000"/>
                        </a:spcBef>
                        <a:spcAft>
                          <a:spcPct val="0"/>
                        </a:spcAft>
                        <a:buClr>
                          <a:schemeClr val="tx2"/>
                        </a:buClr>
                        <a:buSzTx/>
                        <a:buFont typeface="Symbol" pitchFamily="18" charset="2"/>
                        <a:buNone/>
                        <a:tabLst/>
                      </a:pPr>
                      <a:endParaRPr kumimoji="0" lang="en-US" altLang="en-US" sz="200" b="0" i="0" u="none" strike="noStrike" cap="none" normalizeH="0" baseline="0" dirty="0" smtClean="0">
                        <a:ln>
                          <a:noFill/>
                        </a:ln>
                        <a:solidFill>
                          <a:srgbClr val="53565A"/>
                        </a:solidFill>
                        <a:effectLst/>
                        <a:latin typeface="Arial" pitchFamily="34" charset="0"/>
                        <a:ea typeface="STKaiti" pitchFamily="2" charset="-122"/>
                        <a:cs typeface="ヒラギノ角ゴ Pro W3"/>
                      </a:endParaRPr>
                    </a:p>
                  </a:txBody>
                  <a:tcPr marL="42203" marR="42203" marT="45707" marB="45707" horzOverflow="overflow">
                    <a:lnL>
                      <a:noFill/>
                    </a:lnL>
                    <a:lnR>
                      <a:noFill/>
                    </a:lnR>
                    <a:lnT w="952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lgn="l" defTabSz="1838325" eaLnBrk="0" hangingPunct="0">
                        <a:spcBef>
                          <a:spcPct val="7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1pPr>
                      <a:lvl2pPr marL="742950" indent="-28575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2pPr>
                      <a:lvl3pPr marL="11430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3pPr>
                      <a:lvl4pPr marL="1600200" indent="-22860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4pPr>
                      <a:lvl5pPr marL="20574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5pPr>
                      <a:lvl6pPr marL="25146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6pPr>
                      <a:lvl7pPr marL="29718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7pPr>
                      <a:lvl8pPr marL="34290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8pPr>
                      <a:lvl9pPr marL="38862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9pPr>
                    </a:lstStyle>
                    <a:p>
                      <a:pPr marL="0" marR="0" lvl="0" indent="0" algn="ctr" defTabSz="1838325" rtl="0" eaLnBrk="1" fontAlgn="base" latinLnBrk="0" hangingPunct="1">
                        <a:lnSpc>
                          <a:spcPct val="100000"/>
                        </a:lnSpc>
                        <a:spcBef>
                          <a:spcPct val="75000"/>
                        </a:spcBef>
                        <a:spcAft>
                          <a:spcPct val="0"/>
                        </a:spcAft>
                        <a:buClr>
                          <a:schemeClr val="tx2"/>
                        </a:buClr>
                        <a:buSzTx/>
                        <a:buFont typeface="Symbol" pitchFamily="18" charset="2"/>
                        <a:buNone/>
                        <a:tabLst/>
                      </a:pPr>
                      <a:endParaRPr kumimoji="0" lang="en-US" altLang="en-US" sz="200" b="0" i="0" u="none" strike="noStrike" cap="none" normalizeH="0" baseline="0" dirty="0" smtClean="0">
                        <a:ln>
                          <a:noFill/>
                        </a:ln>
                        <a:solidFill>
                          <a:srgbClr val="53565A"/>
                        </a:solidFill>
                        <a:effectLst/>
                        <a:latin typeface="Arial" pitchFamily="34" charset="0"/>
                        <a:ea typeface="STKaiti" pitchFamily="2" charset="-122"/>
                        <a:cs typeface="ヒラギノ角ゴ Pro W3"/>
                      </a:endParaRPr>
                    </a:p>
                  </a:txBody>
                  <a:tcPr marL="42203" marR="42203" marT="45707" marB="45707" horzOverflow="overflow">
                    <a:lnL>
                      <a:noFill/>
                    </a:lnL>
                    <a:lnR>
                      <a:noFill/>
                    </a:lnR>
                    <a:lnT w="952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lgn="l" defTabSz="1838325" eaLnBrk="0" hangingPunct="0">
                        <a:spcBef>
                          <a:spcPct val="7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1pPr>
                      <a:lvl2pPr marL="742950" indent="-28575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2pPr>
                      <a:lvl3pPr marL="11430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3pPr>
                      <a:lvl4pPr marL="1600200" indent="-22860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4pPr>
                      <a:lvl5pPr marL="20574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5pPr>
                      <a:lvl6pPr marL="25146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6pPr>
                      <a:lvl7pPr marL="29718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7pPr>
                      <a:lvl8pPr marL="34290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8pPr>
                      <a:lvl9pPr marL="38862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9pPr>
                    </a:lstStyle>
                    <a:p>
                      <a:pPr marL="0" marR="0" lvl="0" indent="0" algn="ctr" defTabSz="1838325" rtl="0" eaLnBrk="1" fontAlgn="base" latinLnBrk="0" hangingPunct="1">
                        <a:lnSpc>
                          <a:spcPct val="100000"/>
                        </a:lnSpc>
                        <a:spcBef>
                          <a:spcPct val="75000"/>
                        </a:spcBef>
                        <a:spcAft>
                          <a:spcPct val="0"/>
                        </a:spcAft>
                        <a:buClr>
                          <a:schemeClr val="tx2"/>
                        </a:buClr>
                        <a:buSzTx/>
                        <a:buFont typeface="Symbol" pitchFamily="18" charset="2"/>
                        <a:buNone/>
                        <a:tabLst/>
                      </a:pPr>
                      <a:endParaRPr kumimoji="0" lang="en-US" altLang="en-US" sz="200" b="0" i="0" u="none" strike="noStrike" cap="none" normalizeH="0" baseline="0" dirty="0" smtClean="0">
                        <a:ln>
                          <a:noFill/>
                        </a:ln>
                        <a:solidFill>
                          <a:srgbClr val="53565A"/>
                        </a:solidFill>
                        <a:effectLst/>
                        <a:latin typeface="Arial" pitchFamily="34" charset="0"/>
                        <a:ea typeface="STKaiti" pitchFamily="2" charset="-122"/>
                        <a:cs typeface="ヒラギノ角ゴ Pro W3"/>
                      </a:endParaRPr>
                    </a:p>
                  </a:txBody>
                  <a:tcPr marL="42203" marR="42203" marT="45707" marB="45707" horzOverflow="overflow">
                    <a:lnL>
                      <a:noFill/>
                    </a:lnL>
                    <a:lnR>
                      <a:noFill/>
                    </a:lnR>
                    <a:lnT w="952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lgn="l" defTabSz="1838325" eaLnBrk="0" hangingPunct="0">
                        <a:spcBef>
                          <a:spcPct val="7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1pPr>
                      <a:lvl2pPr marL="742950" indent="-28575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2pPr>
                      <a:lvl3pPr marL="11430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3pPr>
                      <a:lvl4pPr marL="1600200" indent="-22860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4pPr>
                      <a:lvl5pPr marL="20574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5pPr>
                      <a:lvl6pPr marL="25146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6pPr>
                      <a:lvl7pPr marL="29718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7pPr>
                      <a:lvl8pPr marL="34290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8pPr>
                      <a:lvl9pPr marL="38862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9pPr>
                    </a:lstStyle>
                    <a:p>
                      <a:pPr marL="0" marR="0" lvl="0" indent="0" algn="ctr" defTabSz="1838325" rtl="0" eaLnBrk="1" fontAlgn="base" latinLnBrk="0" hangingPunct="1">
                        <a:lnSpc>
                          <a:spcPct val="100000"/>
                        </a:lnSpc>
                        <a:spcBef>
                          <a:spcPct val="75000"/>
                        </a:spcBef>
                        <a:spcAft>
                          <a:spcPct val="0"/>
                        </a:spcAft>
                        <a:buClr>
                          <a:schemeClr val="tx2"/>
                        </a:buClr>
                        <a:buSzTx/>
                        <a:buFont typeface="Symbol" pitchFamily="18" charset="2"/>
                        <a:buNone/>
                        <a:tabLst/>
                      </a:pPr>
                      <a:endParaRPr kumimoji="0" lang="en-US" altLang="en-US" sz="200" b="0" i="0" u="none" strike="noStrike" cap="none" normalizeH="0" baseline="0" dirty="0" smtClean="0">
                        <a:ln>
                          <a:noFill/>
                        </a:ln>
                        <a:solidFill>
                          <a:srgbClr val="53565A"/>
                        </a:solidFill>
                        <a:effectLst/>
                        <a:latin typeface="Arial" pitchFamily="34" charset="0"/>
                        <a:ea typeface="STKaiti" pitchFamily="2" charset="-122"/>
                        <a:cs typeface="ヒラギノ角ゴ Pro W3"/>
                      </a:endParaRPr>
                    </a:p>
                  </a:txBody>
                  <a:tcPr marL="42203" marR="42203" marT="45707" marB="45707" horzOverflow="overflow">
                    <a:lnL>
                      <a:noFill/>
                    </a:lnL>
                    <a:lnR>
                      <a:noFill/>
                    </a:lnR>
                    <a:lnT w="952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lgn="l" defTabSz="1838325" eaLnBrk="0" hangingPunct="0">
                        <a:spcBef>
                          <a:spcPct val="7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1pPr>
                      <a:lvl2pPr marL="742950" indent="-28575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2pPr>
                      <a:lvl3pPr marL="11430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3pPr>
                      <a:lvl4pPr marL="1600200" indent="-22860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4pPr>
                      <a:lvl5pPr marL="20574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5pPr>
                      <a:lvl6pPr marL="25146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6pPr>
                      <a:lvl7pPr marL="29718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7pPr>
                      <a:lvl8pPr marL="34290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8pPr>
                      <a:lvl9pPr marL="38862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9pPr>
                    </a:lstStyle>
                    <a:p>
                      <a:pPr marL="0" marR="0" lvl="0" indent="0" algn="ctr" defTabSz="1838325" rtl="0" eaLnBrk="1" fontAlgn="base" latinLnBrk="0" hangingPunct="1">
                        <a:lnSpc>
                          <a:spcPct val="100000"/>
                        </a:lnSpc>
                        <a:spcBef>
                          <a:spcPct val="75000"/>
                        </a:spcBef>
                        <a:spcAft>
                          <a:spcPct val="0"/>
                        </a:spcAft>
                        <a:buClr>
                          <a:schemeClr val="tx2"/>
                        </a:buClr>
                        <a:buSzTx/>
                        <a:buFont typeface="Symbol" pitchFamily="18" charset="2"/>
                        <a:buNone/>
                        <a:tabLst/>
                      </a:pPr>
                      <a:endParaRPr kumimoji="0" lang="en-US" altLang="en-US" sz="200" b="0" i="0" u="none" strike="noStrike" cap="none" normalizeH="0" baseline="0" dirty="0" smtClean="0">
                        <a:ln>
                          <a:noFill/>
                        </a:ln>
                        <a:solidFill>
                          <a:srgbClr val="CB6015"/>
                        </a:solidFill>
                        <a:effectLst/>
                        <a:latin typeface="Arial" pitchFamily="34" charset="0"/>
                        <a:ea typeface="STKaiti" pitchFamily="2" charset="-122"/>
                        <a:cs typeface="ヒラギノ角ゴ Pro W3"/>
                      </a:endParaRPr>
                    </a:p>
                  </a:txBody>
                  <a:tcPr marL="42203" marR="42203" marT="45707" marB="45707" horzOverflow="overflow">
                    <a:lnL>
                      <a:noFill/>
                    </a:lnL>
                    <a:lnR>
                      <a:noFill/>
                    </a:lnR>
                    <a:lnT w="952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lgn="l" defTabSz="1838325" eaLnBrk="0" hangingPunct="0">
                        <a:spcBef>
                          <a:spcPct val="7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1pPr>
                      <a:lvl2pPr marL="742950" indent="-28575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2pPr>
                      <a:lvl3pPr marL="11430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3pPr>
                      <a:lvl4pPr marL="1600200" indent="-22860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4pPr>
                      <a:lvl5pPr marL="20574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5pPr>
                      <a:lvl6pPr marL="25146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6pPr>
                      <a:lvl7pPr marL="29718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7pPr>
                      <a:lvl8pPr marL="34290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8pPr>
                      <a:lvl9pPr marL="38862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9pPr>
                    </a:lstStyle>
                    <a:p>
                      <a:pPr marL="0" marR="0" lvl="0" indent="0" algn="ctr" defTabSz="1838325" rtl="0" eaLnBrk="1" fontAlgn="base" latinLnBrk="0" hangingPunct="1">
                        <a:lnSpc>
                          <a:spcPct val="100000"/>
                        </a:lnSpc>
                        <a:spcBef>
                          <a:spcPct val="75000"/>
                        </a:spcBef>
                        <a:spcAft>
                          <a:spcPct val="0"/>
                        </a:spcAft>
                        <a:buClr>
                          <a:schemeClr val="tx2"/>
                        </a:buClr>
                        <a:buSzTx/>
                        <a:buFont typeface="Symbol" pitchFamily="18" charset="2"/>
                        <a:buNone/>
                        <a:tabLst/>
                      </a:pPr>
                      <a:endParaRPr kumimoji="0" lang="en-US" altLang="en-US" sz="200" b="0" i="0" u="none" strike="noStrike" cap="none" normalizeH="0" baseline="0" dirty="0" smtClean="0">
                        <a:ln>
                          <a:noFill/>
                        </a:ln>
                        <a:solidFill>
                          <a:srgbClr val="53565A"/>
                        </a:solidFill>
                        <a:effectLst/>
                        <a:latin typeface="Arial" pitchFamily="34" charset="0"/>
                        <a:ea typeface="STKaiti" pitchFamily="2" charset="-122"/>
                        <a:cs typeface="ヒラギノ角ゴ Pro W3"/>
                      </a:endParaRPr>
                    </a:p>
                  </a:txBody>
                  <a:tcPr marL="42203" marR="42203" marT="45707" marB="45707" horzOverflow="overflow">
                    <a:lnL>
                      <a:noFill/>
                    </a:lnL>
                    <a:lnR>
                      <a:noFill/>
                    </a:lnR>
                    <a:lnT w="952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lgn="l" defTabSz="1838325" eaLnBrk="0" hangingPunct="0">
                        <a:spcBef>
                          <a:spcPct val="7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1pPr>
                      <a:lvl2pPr marL="742950" indent="-28575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2pPr>
                      <a:lvl3pPr marL="11430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3pPr>
                      <a:lvl4pPr marL="1600200" indent="-22860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4pPr>
                      <a:lvl5pPr marL="20574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5pPr>
                      <a:lvl6pPr marL="25146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6pPr>
                      <a:lvl7pPr marL="29718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7pPr>
                      <a:lvl8pPr marL="34290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8pPr>
                      <a:lvl9pPr marL="38862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9pPr>
                    </a:lstStyle>
                    <a:p>
                      <a:pPr marL="0" marR="0" lvl="0" indent="0" algn="ctr" defTabSz="1838325" rtl="0" eaLnBrk="1" fontAlgn="base" latinLnBrk="0" hangingPunct="1">
                        <a:lnSpc>
                          <a:spcPct val="100000"/>
                        </a:lnSpc>
                        <a:spcBef>
                          <a:spcPct val="75000"/>
                        </a:spcBef>
                        <a:spcAft>
                          <a:spcPct val="0"/>
                        </a:spcAft>
                        <a:buClr>
                          <a:schemeClr val="tx2"/>
                        </a:buClr>
                        <a:buSzTx/>
                        <a:buFont typeface="Symbol" pitchFamily="18" charset="2"/>
                        <a:buNone/>
                        <a:tabLst/>
                      </a:pPr>
                      <a:endParaRPr kumimoji="0" lang="en-US" altLang="en-US" sz="200" b="0" i="0" u="none" strike="noStrike" cap="none" normalizeH="0" baseline="0" dirty="0" smtClean="0">
                        <a:ln>
                          <a:noFill/>
                        </a:ln>
                        <a:solidFill>
                          <a:srgbClr val="53565A"/>
                        </a:solidFill>
                        <a:effectLst/>
                        <a:latin typeface="Arial" pitchFamily="34" charset="0"/>
                        <a:ea typeface="STKaiti" pitchFamily="2" charset="-122"/>
                        <a:cs typeface="ヒラギノ角ゴ Pro W3"/>
                      </a:endParaRPr>
                    </a:p>
                  </a:txBody>
                  <a:tcPr marL="42203" marR="42203" marT="45707" marB="45707" horzOverflow="overflow">
                    <a:lnL>
                      <a:noFill/>
                    </a:lnL>
                    <a:lnR>
                      <a:noFill/>
                    </a:lnR>
                    <a:lnT w="9525" cap="flat" cmpd="sng" algn="ctr">
                      <a:solidFill>
                        <a:schemeClr val="tx1"/>
                      </a:solidFill>
                      <a:prstDash val="solid"/>
                      <a:round/>
                      <a:headEnd type="none" w="med" len="med"/>
                      <a:tailEnd type="none" w="med" len="med"/>
                    </a:lnT>
                    <a:lnB>
                      <a:noFill/>
                    </a:lnB>
                    <a:lnTlToBr>
                      <a:noFill/>
                    </a:lnTlToBr>
                    <a:lnBlToTr>
                      <a:noFill/>
                    </a:lnBlToTr>
                    <a:noFill/>
                  </a:tcPr>
                </a:tc>
              </a:tr>
              <a:tr h="274637">
                <a:tc gridSpan="5">
                  <a:txBody>
                    <a:bodyPr/>
                    <a:lstStyle>
                      <a:lvl1pPr algn="l" defTabSz="1838325" eaLnBrk="0" hangingPunct="0">
                        <a:spcBef>
                          <a:spcPct val="7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1pPr>
                      <a:lvl2pPr marL="742950" indent="-28575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2pPr>
                      <a:lvl3pPr marL="11430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3pPr>
                      <a:lvl4pPr marL="1600200" indent="-22860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4pPr>
                      <a:lvl5pPr marL="20574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5pPr>
                      <a:lvl6pPr marL="25146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6pPr>
                      <a:lvl7pPr marL="29718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7pPr>
                      <a:lvl8pPr marL="34290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8pPr>
                      <a:lvl9pPr marL="38862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9pPr>
                    </a:lstStyle>
                    <a:p>
                      <a:pPr marL="0" marR="0" lvl="0" indent="0" algn="l" defTabSz="1838325" rtl="0" eaLnBrk="1" fontAlgn="base" latinLnBrk="0" hangingPunct="1">
                        <a:lnSpc>
                          <a:spcPct val="100000"/>
                        </a:lnSpc>
                        <a:spcBef>
                          <a:spcPct val="75000"/>
                        </a:spcBef>
                        <a:spcAft>
                          <a:spcPct val="0"/>
                        </a:spcAft>
                        <a:buClr>
                          <a:schemeClr val="tx2"/>
                        </a:buClr>
                        <a:buSzTx/>
                        <a:buFont typeface="Symbol" pitchFamily="18" charset="2"/>
                        <a:buNone/>
                        <a:tabLst/>
                      </a:pPr>
                      <a:r>
                        <a:rPr kumimoji="0" lang="en-US" altLang="en-US" sz="1200" b="0" i="0" u="none" strike="noStrike" cap="none" normalizeH="0" baseline="0" dirty="0" smtClean="0">
                          <a:ln>
                            <a:noFill/>
                          </a:ln>
                          <a:solidFill>
                            <a:srgbClr val="53565A"/>
                          </a:solidFill>
                          <a:effectLst/>
                          <a:latin typeface="Arial" pitchFamily="34" charset="0"/>
                          <a:ea typeface="STKaiti" pitchFamily="2" charset="-122"/>
                          <a:cs typeface="ヒラギノ角ゴ Pro W3"/>
                        </a:rPr>
                        <a:t>Overall Net Position Unchanged </a:t>
                      </a:r>
                    </a:p>
                  </a:txBody>
                  <a:tcPr marL="42203" marR="42203" marT="45707" marB="45707" horzOverflow="overflow">
                    <a:lnL>
                      <a:noFill/>
                    </a:lnL>
                    <a:lnR>
                      <a:noFill/>
                    </a:lnR>
                    <a:lnT>
                      <a:noFill/>
                    </a:lnT>
                    <a:lnB>
                      <a:noFill/>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lvl1pPr algn="l" defTabSz="1838325" eaLnBrk="0" hangingPunct="0">
                        <a:spcBef>
                          <a:spcPct val="7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1pPr>
                      <a:lvl2pPr marL="742950" indent="-28575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2pPr>
                      <a:lvl3pPr marL="11430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3pPr>
                      <a:lvl4pPr marL="1600200" indent="-22860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4pPr>
                      <a:lvl5pPr marL="20574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5pPr>
                      <a:lvl6pPr marL="25146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6pPr>
                      <a:lvl7pPr marL="29718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7pPr>
                      <a:lvl8pPr marL="34290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8pPr>
                      <a:lvl9pPr marL="38862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9pPr>
                    </a:lstStyle>
                    <a:p>
                      <a:pPr marL="0" marR="0" lvl="0" indent="0" algn="ctr" defTabSz="1838325" rtl="0" eaLnBrk="1" fontAlgn="base" latinLnBrk="0" hangingPunct="1">
                        <a:lnSpc>
                          <a:spcPct val="100000"/>
                        </a:lnSpc>
                        <a:spcBef>
                          <a:spcPct val="75000"/>
                        </a:spcBef>
                        <a:spcAft>
                          <a:spcPct val="0"/>
                        </a:spcAft>
                        <a:buClr>
                          <a:schemeClr val="tx2"/>
                        </a:buClr>
                        <a:buSzTx/>
                        <a:buFont typeface="Symbol" pitchFamily="18" charset="2"/>
                        <a:buNone/>
                        <a:tabLst/>
                      </a:pPr>
                      <a:endParaRPr kumimoji="0" lang="en-US" altLang="en-US" sz="1200" b="0" i="0" u="none" strike="noStrike" cap="none" normalizeH="0" baseline="0" dirty="0" smtClean="0">
                        <a:ln>
                          <a:noFill/>
                        </a:ln>
                        <a:solidFill>
                          <a:srgbClr val="53565A"/>
                        </a:solidFill>
                        <a:effectLst/>
                        <a:latin typeface="Arial" pitchFamily="34" charset="0"/>
                        <a:ea typeface="STKaiti" pitchFamily="2" charset="-122"/>
                        <a:cs typeface="ヒラギノ角ゴ Pro W3"/>
                      </a:endParaRPr>
                    </a:p>
                  </a:txBody>
                  <a:tcPr marL="42203" marR="42203" marT="45707" marB="45707" horzOverflow="overflow">
                    <a:lnL>
                      <a:noFill/>
                    </a:lnL>
                    <a:lnR>
                      <a:noFill/>
                    </a:lnR>
                    <a:lnT>
                      <a:noFill/>
                    </a:lnT>
                    <a:lnB>
                      <a:noFill/>
                    </a:lnB>
                    <a:lnTlToBr>
                      <a:noFill/>
                    </a:lnTlToBr>
                    <a:lnBlToTr>
                      <a:noFill/>
                    </a:lnBlToTr>
                    <a:noFill/>
                  </a:tcPr>
                </a:tc>
                <a:tc>
                  <a:txBody>
                    <a:bodyPr/>
                    <a:lstStyle>
                      <a:lvl1pPr algn="l" defTabSz="1838325" eaLnBrk="0" hangingPunct="0">
                        <a:spcBef>
                          <a:spcPct val="7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1pPr>
                      <a:lvl2pPr marL="742950" indent="-28575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2pPr>
                      <a:lvl3pPr marL="11430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3pPr>
                      <a:lvl4pPr marL="1600200" indent="-22860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4pPr>
                      <a:lvl5pPr marL="20574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5pPr>
                      <a:lvl6pPr marL="25146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6pPr>
                      <a:lvl7pPr marL="29718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7pPr>
                      <a:lvl8pPr marL="34290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8pPr>
                      <a:lvl9pPr marL="38862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9pPr>
                    </a:lstStyle>
                    <a:p>
                      <a:pPr marL="0" marR="0" lvl="0" indent="0" algn="ctr" defTabSz="1838325" rtl="0" eaLnBrk="1" fontAlgn="base" latinLnBrk="0" hangingPunct="1">
                        <a:lnSpc>
                          <a:spcPct val="100000"/>
                        </a:lnSpc>
                        <a:spcBef>
                          <a:spcPct val="75000"/>
                        </a:spcBef>
                        <a:spcAft>
                          <a:spcPct val="0"/>
                        </a:spcAft>
                        <a:buClr>
                          <a:schemeClr val="tx2"/>
                        </a:buClr>
                        <a:buSzTx/>
                        <a:buFont typeface="Symbol" pitchFamily="18" charset="2"/>
                        <a:buNone/>
                        <a:tabLst/>
                      </a:pPr>
                      <a:r>
                        <a:rPr kumimoji="0" lang="en-US" altLang="en-US" sz="1200" b="0" i="0" u="none" strike="noStrike" cap="none" normalizeH="0" baseline="0" dirty="0" smtClean="0">
                          <a:ln>
                            <a:noFill/>
                          </a:ln>
                          <a:solidFill>
                            <a:srgbClr val="53565A"/>
                          </a:solidFill>
                          <a:effectLst/>
                          <a:latin typeface="Arial" pitchFamily="34" charset="0"/>
                          <a:ea typeface="STKaiti" pitchFamily="2" charset="-122"/>
                          <a:cs typeface="ヒラギノ角ゴ Pro W3"/>
                        </a:rPr>
                        <a:t>+SGD 30 Mil</a:t>
                      </a:r>
                    </a:p>
                  </a:txBody>
                  <a:tcPr marL="42203" marR="42203" marT="45707" marB="45707" horzOverflow="overflow">
                    <a:lnL>
                      <a:noFill/>
                    </a:lnL>
                    <a:lnR>
                      <a:noFill/>
                    </a:lnR>
                    <a:lnT>
                      <a:noFill/>
                    </a:lnT>
                    <a:lnB>
                      <a:noFill/>
                    </a:lnB>
                    <a:lnTlToBr>
                      <a:noFill/>
                    </a:lnTlToBr>
                    <a:lnBlToTr>
                      <a:noFill/>
                    </a:lnBlToTr>
                    <a:noFill/>
                  </a:tcPr>
                </a:tc>
              </a:tr>
              <a:tr h="274637">
                <a:tc gridSpan="5">
                  <a:txBody>
                    <a:bodyPr/>
                    <a:lstStyle>
                      <a:lvl1pPr algn="l" defTabSz="1838325" eaLnBrk="0" hangingPunct="0">
                        <a:spcBef>
                          <a:spcPct val="7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1pPr>
                      <a:lvl2pPr marL="742950" indent="-28575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2pPr>
                      <a:lvl3pPr marL="11430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3pPr>
                      <a:lvl4pPr marL="1600200" indent="-22860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4pPr>
                      <a:lvl5pPr marL="20574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5pPr>
                      <a:lvl6pPr marL="25146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6pPr>
                      <a:lvl7pPr marL="29718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7pPr>
                      <a:lvl8pPr marL="34290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8pPr>
                      <a:lvl9pPr marL="38862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9pPr>
                    </a:lstStyle>
                    <a:p>
                      <a:pPr marL="0" marR="0" lvl="0" indent="0" algn="l" defTabSz="1838325" rtl="0" eaLnBrk="1" fontAlgn="base" latinLnBrk="0" hangingPunct="1">
                        <a:lnSpc>
                          <a:spcPct val="100000"/>
                        </a:lnSpc>
                        <a:spcBef>
                          <a:spcPct val="75000"/>
                        </a:spcBef>
                        <a:spcAft>
                          <a:spcPct val="0"/>
                        </a:spcAft>
                        <a:buClr>
                          <a:schemeClr val="tx2"/>
                        </a:buClr>
                        <a:buSzTx/>
                        <a:buFont typeface="Symbol" pitchFamily="18" charset="2"/>
                        <a:buNone/>
                        <a:tabLst/>
                      </a:pPr>
                      <a:r>
                        <a:rPr kumimoji="0" lang="en-US" altLang="en-US" sz="1200" b="1" i="0" u="none" strike="noStrike" cap="none" normalizeH="0" baseline="0" dirty="0" smtClean="0">
                          <a:ln>
                            <a:noFill/>
                          </a:ln>
                          <a:solidFill>
                            <a:srgbClr val="53565A"/>
                          </a:solidFill>
                          <a:effectLst/>
                          <a:latin typeface="Arial" pitchFamily="34" charset="0"/>
                          <a:ea typeface="STKaiti" pitchFamily="2" charset="-122"/>
                          <a:cs typeface="ヒラギノ角ゴ Pro W3"/>
                        </a:rPr>
                        <a:t>Concentration Interest (3% x SGD 30 Million)</a:t>
                      </a:r>
                    </a:p>
                  </a:txBody>
                  <a:tcPr marL="42203" marR="42203" marT="45707" marB="45707" horzOverflow="overflow">
                    <a:lnL>
                      <a:noFill/>
                    </a:lnL>
                    <a:lnR>
                      <a:noFill/>
                    </a:lnR>
                    <a:lnT>
                      <a:noFill/>
                    </a:lnT>
                    <a:lnB w="9525" cap="flat" cmpd="sng" algn="ctr">
                      <a:solidFill>
                        <a:schemeClr val="tx1"/>
                      </a:solidFill>
                      <a:prstDash val="solid"/>
                      <a:round/>
                      <a:headEnd type="none" w="med" len="med"/>
                      <a:tailEnd type="none" w="med" len="med"/>
                    </a:lnB>
                    <a:lnTlToBr>
                      <a:noFill/>
                    </a:lnTlToBr>
                    <a:lnBlToTr>
                      <a:noFill/>
                    </a:lnBlToTr>
                    <a:solidFill>
                      <a:srgbClr val="CCF2FC"/>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lvl1pPr algn="l" defTabSz="1838325" eaLnBrk="0" hangingPunct="0">
                        <a:spcBef>
                          <a:spcPct val="7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1pPr>
                      <a:lvl2pPr marL="742950" indent="-28575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2pPr>
                      <a:lvl3pPr marL="11430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3pPr>
                      <a:lvl4pPr marL="1600200" indent="-22860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4pPr>
                      <a:lvl5pPr marL="20574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5pPr>
                      <a:lvl6pPr marL="25146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6pPr>
                      <a:lvl7pPr marL="29718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7pPr>
                      <a:lvl8pPr marL="34290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8pPr>
                      <a:lvl9pPr marL="38862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9pPr>
                    </a:lstStyle>
                    <a:p>
                      <a:pPr marL="0" marR="0" lvl="0" indent="0" algn="ctr" defTabSz="1838325" rtl="0" eaLnBrk="1" fontAlgn="base" latinLnBrk="0" hangingPunct="1">
                        <a:lnSpc>
                          <a:spcPct val="100000"/>
                        </a:lnSpc>
                        <a:spcBef>
                          <a:spcPct val="75000"/>
                        </a:spcBef>
                        <a:spcAft>
                          <a:spcPct val="0"/>
                        </a:spcAft>
                        <a:buClr>
                          <a:schemeClr val="tx2"/>
                        </a:buClr>
                        <a:buSzTx/>
                        <a:buFont typeface="Symbol" pitchFamily="18" charset="2"/>
                        <a:buNone/>
                        <a:tabLst/>
                      </a:pPr>
                      <a:endParaRPr kumimoji="0" lang="en-US" altLang="en-US" sz="1200" b="1" i="0" u="none" strike="noStrike" cap="none" normalizeH="0" baseline="0" dirty="0" smtClean="0">
                        <a:ln>
                          <a:noFill/>
                        </a:ln>
                        <a:solidFill>
                          <a:srgbClr val="53565A"/>
                        </a:solidFill>
                        <a:effectLst/>
                        <a:latin typeface="Arial" pitchFamily="34" charset="0"/>
                        <a:ea typeface="STKaiti" pitchFamily="2" charset="-122"/>
                        <a:cs typeface="ヒラギノ角ゴ Pro W3"/>
                      </a:endParaRPr>
                    </a:p>
                  </a:txBody>
                  <a:tcPr marL="42203" marR="42203" marT="45707" marB="45707" horzOverflow="overflow">
                    <a:lnL>
                      <a:noFill/>
                    </a:lnL>
                    <a:lnR>
                      <a:noFill/>
                    </a:lnR>
                    <a:lnT>
                      <a:noFill/>
                    </a:lnT>
                    <a:lnB w="9525" cap="flat" cmpd="sng" algn="ctr">
                      <a:solidFill>
                        <a:schemeClr val="tx1"/>
                      </a:solidFill>
                      <a:prstDash val="solid"/>
                      <a:round/>
                      <a:headEnd type="none" w="med" len="med"/>
                      <a:tailEnd type="none" w="med" len="med"/>
                    </a:lnB>
                    <a:lnTlToBr>
                      <a:noFill/>
                    </a:lnTlToBr>
                    <a:lnBlToTr>
                      <a:noFill/>
                    </a:lnBlToTr>
                    <a:solidFill>
                      <a:srgbClr val="CCF2FC"/>
                    </a:solidFill>
                  </a:tcPr>
                </a:tc>
                <a:tc>
                  <a:txBody>
                    <a:bodyPr/>
                    <a:lstStyle>
                      <a:lvl1pPr algn="l" defTabSz="1838325" eaLnBrk="0" hangingPunct="0">
                        <a:spcBef>
                          <a:spcPct val="7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1pPr>
                      <a:lvl2pPr marL="742950" indent="-28575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2pPr>
                      <a:lvl3pPr marL="11430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3pPr>
                      <a:lvl4pPr marL="1600200" indent="-22860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4pPr>
                      <a:lvl5pPr marL="20574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5pPr>
                      <a:lvl6pPr marL="25146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6pPr>
                      <a:lvl7pPr marL="29718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7pPr>
                      <a:lvl8pPr marL="34290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8pPr>
                      <a:lvl9pPr marL="38862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9pPr>
                    </a:lstStyle>
                    <a:p>
                      <a:pPr marL="0" marR="0" lvl="0" indent="0" algn="ctr" defTabSz="1838325" rtl="0" eaLnBrk="1" fontAlgn="base" latinLnBrk="0" hangingPunct="1">
                        <a:lnSpc>
                          <a:spcPct val="100000"/>
                        </a:lnSpc>
                        <a:spcBef>
                          <a:spcPct val="75000"/>
                        </a:spcBef>
                        <a:spcAft>
                          <a:spcPct val="0"/>
                        </a:spcAft>
                        <a:buClr>
                          <a:schemeClr val="tx2"/>
                        </a:buClr>
                        <a:buSzTx/>
                        <a:buFont typeface="Symbol" pitchFamily="18" charset="2"/>
                        <a:buNone/>
                        <a:tabLst/>
                      </a:pPr>
                      <a:r>
                        <a:rPr kumimoji="0" lang="en-US" altLang="en-US" sz="1200" b="1" i="0" u="none" strike="noStrike" cap="none" normalizeH="0" baseline="0" dirty="0" smtClean="0">
                          <a:ln>
                            <a:noFill/>
                          </a:ln>
                          <a:solidFill>
                            <a:srgbClr val="53565A"/>
                          </a:solidFill>
                          <a:effectLst/>
                          <a:latin typeface="Arial" pitchFamily="34" charset="0"/>
                          <a:ea typeface="STKaiti" pitchFamily="2" charset="-122"/>
                          <a:cs typeface="ヒラギノ角ゴ Pro W3"/>
                        </a:rPr>
                        <a:t>SGD 900,000</a:t>
                      </a:r>
                    </a:p>
                  </a:txBody>
                  <a:tcPr marL="42203" marR="42203" marT="45707" marB="45707" horzOverflow="overflow">
                    <a:lnL>
                      <a:noFill/>
                    </a:lnL>
                    <a:lnR>
                      <a:noFill/>
                    </a:lnR>
                    <a:lnT>
                      <a:noFill/>
                    </a:lnT>
                    <a:lnB w="9525" cap="flat" cmpd="sng" algn="ctr">
                      <a:solidFill>
                        <a:schemeClr val="tx1"/>
                      </a:solidFill>
                      <a:prstDash val="solid"/>
                      <a:round/>
                      <a:headEnd type="none" w="med" len="med"/>
                      <a:tailEnd type="none" w="med" len="med"/>
                    </a:lnB>
                    <a:lnTlToBr>
                      <a:noFill/>
                    </a:lnTlToBr>
                    <a:lnBlToTr>
                      <a:noFill/>
                    </a:lnBlToTr>
                    <a:solidFill>
                      <a:srgbClr val="CCF2FC"/>
                    </a:solidFill>
                  </a:tcPr>
                </a:tc>
              </a:tr>
            </a:tbl>
          </a:graphicData>
        </a:graphic>
      </p:graphicFrame>
      <p:graphicFrame>
        <p:nvGraphicFramePr>
          <p:cNvPr id="96528" name="Group 272"/>
          <p:cNvGraphicFramePr>
            <a:graphicFrameLocks noGrp="1"/>
          </p:cNvGraphicFramePr>
          <p:nvPr/>
        </p:nvGraphicFramePr>
        <p:xfrm>
          <a:off x="820616" y="1749430"/>
          <a:ext cx="7328390" cy="1419203"/>
        </p:xfrm>
        <a:graphic>
          <a:graphicData uri="http://schemas.openxmlformats.org/drawingml/2006/table">
            <a:tbl>
              <a:tblPr/>
              <a:tblGrid>
                <a:gridCol w="1157654"/>
                <a:gridCol w="1172308"/>
                <a:gridCol w="1172308"/>
                <a:gridCol w="1172308"/>
                <a:gridCol w="1172308"/>
                <a:gridCol w="326781"/>
                <a:gridCol w="1154723"/>
              </a:tblGrid>
              <a:tr h="274638">
                <a:tc gridSpan="7">
                  <a:txBody>
                    <a:bodyPr/>
                    <a:lstStyle>
                      <a:lvl1pPr algn="l" defTabSz="1838325" eaLnBrk="0" hangingPunct="0">
                        <a:spcBef>
                          <a:spcPct val="7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1pPr>
                      <a:lvl2pPr marL="742950" indent="-28575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2pPr>
                      <a:lvl3pPr marL="11430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3pPr>
                      <a:lvl4pPr marL="1600200" indent="-22860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4pPr>
                      <a:lvl5pPr marL="20574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5pPr>
                      <a:lvl6pPr marL="25146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6pPr>
                      <a:lvl7pPr marL="29718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7pPr>
                      <a:lvl8pPr marL="34290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8pPr>
                      <a:lvl9pPr marL="38862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9pPr>
                    </a:lstStyle>
                    <a:p>
                      <a:pPr marL="0" marR="0" lvl="0" indent="0" algn="l" defTabSz="1838325" rtl="0" eaLnBrk="1" fontAlgn="base" latinLnBrk="0" hangingPunct="1">
                        <a:lnSpc>
                          <a:spcPct val="100000"/>
                        </a:lnSpc>
                        <a:spcBef>
                          <a:spcPct val="75000"/>
                        </a:spcBef>
                        <a:spcAft>
                          <a:spcPct val="0"/>
                        </a:spcAft>
                        <a:buClr>
                          <a:schemeClr val="tx2"/>
                        </a:buClr>
                        <a:buSzTx/>
                        <a:buFont typeface="Symbol" pitchFamily="18" charset="2"/>
                        <a:buNone/>
                        <a:tabLst/>
                      </a:pPr>
                      <a:r>
                        <a:rPr kumimoji="0" lang="en-US" altLang="en-US" sz="1200" b="0" i="0" u="none" strike="noStrike" cap="none" normalizeH="0" baseline="0" dirty="0" smtClean="0">
                          <a:ln>
                            <a:noFill/>
                          </a:ln>
                          <a:solidFill>
                            <a:schemeClr val="hlink"/>
                          </a:solidFill>
                          <a:effectLst/>
                          <a:latin typeface="Arial" pitchFamily="34" charset="0"/>
                          <a:ea typeface="STKaiti" pitchFamily="2" charset="-122"/>
                          <a:cs typeface="ヒラギノ角ゴ Pro W3"/>
                        </a:rPr>
                        <a:t>Bank Rates: Credit Interest = 3%,  Debit Interest = 5%</a:t>
                      </a:r>
                    </a:p>
                  </a:txBody>
                  <a:tcPr marL="42203" marR="42203" marT="45708" marB="45708" horzOverflow="overflow">
                    <a:lnL>
                      <a:noFill/>
                    </a:lnL>
                    <a:lnR>
                      <a:noFill/>
                    </a:lnR>
                    <a:lnT>
                      <a:noFill/>
                    </a:lnT>
                    <a:lnB w="9525"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38113">
                <a:tc>
                  <a:txBody>
                    <a:bodyPr/>
                    <a:lstStyle>
                      <a:lvl1pPr algn="l" defTabSz="1838325" eaLnBrk="0" hangingPunct="0">
                        <a:spcBef>
                          <a:spcPct val="7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1pPr>
                      <a:lvl2pPr marL="742950" indent="-28575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2pPr>
                      <a:lvl3pPr marL="11430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3pPr>
                      <a:lvl4pPr marL="1600200" indent="-22860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4pPr>
                      <a:lvl5pPr marL="20574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5pPr>
                      <a:lvl6pPr marL="25146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6pPr>
                      <a:lvl7pPr marL="29718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7pPr>
                      <a:lvl8pPr marL="34290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8pPr>
                      <a:lvl9pPr marL="38862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9pPr>
                    </a:lstStyle>
                    <a:p>
                      <a:pPr marL="0" marR="0" lvl="0" indent="0" algn="l" defTabSz="1838325" rtl="0" eaLnBrk="1" fontAlgn="base" latinLnBrk="0" hangingPunct="1">
                        <a:lnSpc>
                          <a:spcPct val="100000"/>
                        </a:lnSpc>
                        <a:spcBef>
                          <a:spcPct val="75000"/>
                        </a:spcBef>
                        <a:spcAft>
                          <a:spcPct val="0"/>
                        </a:spcAft>
                        <a:buClr>
                          <a:schemeClr val="tx2"/>
                        </a:buClr>
                        <a:buSzTx/>
                        <a:buFont typeface="Symbol" pitchFamily="18" charset="2"/>
                        <a:buNone/>
                        <a:tabLst/>
                      </a:pPr>
                      <a:endParaRPr kumimoji="0" lang="en-US" altLang="en-US" sz="200" b="0" i="0" u="none" strike="noStrike" cap="none" normalizeH="0" baseline="0" dirty="0" smtClean="0">
                        <a:ln>
                          <a:noFill/>
                        </a:ln>
                        <a:solidFill>
                          <a:srgbClr val="53565A"/>
                        </a:solidFill>
                        <a:effectLst/>
                        <a:latin typeface="Arial" pitchFamily="34" charset="0"/>
                        <a:ea typeface="STKaiti" pitchFamily="2" charset="-122"/>
                        <a:cs typeface="ヒラギノ角ゴ Pro W3"/>
                      </a:endParaRPr>
                    </a:p>
                  </a:txBody>
                  <a:tcPr marL="42203" marR="42203" marT="45708" marB="45708" horzOverflow="overflow">
                    <a:lnL>
                      <a:noFill/>
                    </a:lnL>
                    <a:lnR>
                      <a:noFill/>
                    </a:lnR>
                    <a:lnT w="952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lgn="l" defTabSz="1838325" eaLnBrk="0" hangingPunct="0">
                        <a:spcBef>
                          <a:spcPct val="7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1pPr>
                      <a:lvl2pPr marL="742950" indent="-28575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2pPr>
                      <a:lvl3pPr marL="11430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3pPr>
                      <a:lvl4pPr marL="1600200" indent="-22860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4pPr>
                      <a:lvl5pPr marL="20574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5pPr>
                      <a:lvl6pPr marL="25146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6pPr>
                      <a:lvl7pPr marL="29718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7pPr>
                      <a:lvl8pPr marL="34290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8pPr>
                      <a:lvl9pPr marL="38862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9pPr>
                    </a:lstStyle>
                    <a:p>
                      <a:pPr marL="0" marR="0" lvl="0" indent="0" algn="ctr" defTabSz="1838325" rtl="0" eaLnBrk="1" fontAlgn="base" latinLnBrk="0" hangingPunct="1">
                        <a:lnSpc>
                          <a:spcPct val="100000"/>
                        </a:lnSpc>
                        <a:spcBef>
                          <a:spcPct val="75000"/>
                        </a:spcBef>
                        <a:spcAft>
                          <a:spcPct val="0"/>
                        </a:spcAft>
                        <a:buClr>
                          <a:schemeClr val="tx2"/>
                        </a:buClr>
                        <a:buSzTx/>
                        <a:buFont typeface="Symbol" pitchFamily="18" charset="2"/>
                        <a:buNone/>
                        <a:tabLst/>
                      </a:pPr>
                      <a:endParaRPr kumimoji="0" lang="en-US" altLang="en-US" sz="200" b="0" i="0" u="none" strike="noStrike" cap="none" normalizeH="0" baseline="0" dirty="0" smtClean="0">
                        <a:ln>
                          <a:noFill/>
                        </a:ln>
                        <a:solidFill>
                          <a:srgbClr val="53565A"/>
                        </a:solidFill>
                        <a:effectLst/>
                        <a:latin typeface="Arial" pitchFamily="34" charset="0"/>
                        <a:ea typeface="STKaiti" pitchFamily="2" charset="-122"/>
                        <a:cs typeface="ヒラギノ角ゴ Pro W3"/>
                      </a:endParaRPr>
                    </a:p>
                  </a:txBody>
                  <a:tcPr marL="42203" marR="42203" marT="45708" marB="45708" horzOverflow="overflow">
                    <a:lnL>
                      <a:noFill/>
                    </a:lnL>
                    <a:lnR>
                      <a:noFill/>
                    </a:lnR>
                    <a:lnT w="952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lgn="l" defTabSz="1838325" eaLnBrk="0" hangingPunct="0">
                        <a:spcBef>
                          <a:spcPct val="7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1pPr>
                      <a:lvl2pPr marL="742950" indent="-28575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2pPr>
                      <a:lvl3pPr marL="11430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3pPr>
                      <a:lvl4pPr marL="1600200" indent="-22860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4pPr>
                      <a:lvl5pPr marL="20574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5pPr>
                      <a:lvl6pPr marL="25146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6pPr>
                      <a:lvl7pPr marL="29718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7pPr>
                      <a:lvl8pPr marL="34290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8pPr>
                      <a:lvl9pPr marL="38862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9pPr>
                    </a:lstStyle>
                    <a:p>
                      <a:pPr marL="0" marR="0" lvl="0" indent="0" algn="ctr" defTabSz="1838325" rtl="0" eaLnBrk="1" fontAlgn="base" latinLnBrk="0" hangingPunct="1">
                        <a:lnSpc>
                          <a:spcPct val="100000"/>
                        </a:lnSpc>
                        <a:spcBef>
                          <a:spcPct val="75000"/>
                        </a:spcBef>
                        <a:spcAft>
                          <a:spcPct val="0"/>
                        </a:spcAft>
                        <a:buClr>
                          <a:schemeClr val="tx2"/>
                        </a:buClr>
                        <a:buSzTx/>
                        <a:buFont typeface="Symbol" pitchFamily="18" charset="2"/>
                        <a:buNone/>
                        <a:tabLst/>
                      </a:pPr>
                      <a:endParaRPr kumimoji="0" lang="en-US" altLang="en-US" sz="200" b="0" i="0" u="none" strike="noStrike" cap="none" normalizeH="0" baseline="0" dirty="0" smtClean="0">
                        <a:ln>
                          <a:noFill/>
                        </a:ln>
                        <a:solidFill>
                          <a:srgbClr val="53565A"/>
                        </a:solidFill>
                        <a:effectLst/>
                        <a:latin typeface="Arial" pitchFamily="34" charset="0"/>
                        <a:ea typeface="STKaiti" pitchFamily="2" charset="-122"/>
                        <a:cs typeface="ヒラギノ角ゴ Pro W3"/>
                      </a:endParaRPr>
                    </a:p>
                  </a:txBody>
                  <a:tcPr marL="42203" marR="42203" marT="45708" marB="45708" horzOverflow="overflow">
                    <a:lnL>
                      <a:noFill/>
                    </a:lnL>
                    <a:lnR>
                      <a:noFill/>
                    </a:lnR>
                    <a:lnT w="952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lgn="l" defTabSz="1838325" eaLnBrk="0" hangingPunct="0">
                        <a:spcBef>
                          <a:spcPct val="7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1pPr>
                      <a:lvl2pPr marL="742950" indent="-28575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2pPr>
                      <a:lvl3pPr marL="11430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3pPr>
                      <a:lvl4pPr marL="1600200" indent="-22860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4pPr>
                      <a:lvl5pPr marL="20574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5pPr>
                      <a:lvl6pPr marL="25146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6pPr>
                      <a:lvl7pPr marL="29718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7pPr>
                      <a:lvl8pPr marL="34290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8pPr>
                      <a:lvl9pPr marL="38862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9pPr>
                    </a:lstStyle>
                    <a:p>
                      <a:pPr marL="0" marR="0" lvl="0" indent="0" algn="ctr" defTabSz="1838325" rtl="0" eaLnBrk="1" fontAlgn="base" latinLnBrk="0" hangingPunct="1">
                        <a:lnSpc>
                          <a:spcPct val="100000"/>
                        </a:lnSpc>
                        <a:spcBef>
                          <a:spcPct val="75000"/>
                        </a:spcBef>
                        <a:spcAft>
                          <a:spcPct val="0"/>
                        </a:spcAft>
                        <a:buClr>
                          <a:schemeClr val="tx2"/>
                        </a:buClr>
                        <a:buSzTx/>
                        <a:buFont typeface="Symbol" pitchFamily="18" charset="2"/>
                        <a:buNone/>
                        <a:tabLst/>
                      </a:pPr>
                      <a:endParaRPr kumimoji="0" lang="en-US" altLang="en-US" sz="200" b="0" i="0" u="none" strike="noStrike" cap="none" normalizeH="0" baseline="0" dirty="0" smtClean="0">
                        <a:ln>
                          <a:noFill/>
                        </a:ln>
                        <a:solidFill>
                          <a:srgbClr val="53565A"/>
                        </a:solidFill>
                        <a:effectLst/>
                        <a:latin typeface="Arial" pitchFamily="34" charset="0"/>
                        <a:ea typeface="STKaiti" pitchFamily="2" charset="-122"/>
                        <a:cs typeface="ヒラギノ角ゴ Pro W3"/>
                      </a:endParaRPr>
                    </a:p>
                  </a:txBody>
                  <a:tcPr marL="42203" marR="42203" marT="45708" marB="45708" horzOverflow="overflow">
                    <a:lnL>
                      <a:noFill/>
                    </a:lnL>
                    <a:lnR>
                      <a:noFill/>
                    </a:lnR>
                    <a:lnT w="952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lgn="l" defTabSz="1838325" eaLnBrk="0" hangingPunct="0">
                        <a:spcBef>
                          <a:spcPct val="7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1pPr>
                      <a:lvl2pPr marL="742950" indent="-28575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2pPr>
                      <a:lvl3pPr marL="11430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3pPr>
                      <a:lvl4pPr marL="1600200" indent="-22860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4pPr>
                      <a:lvl5pPr marL="20574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5pPr>
                      <a:lvl6pPr marL="25146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6pPr>
                      <a:lvl7pPr marL="29718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7pPr>
                      <a:lvl8pPr marL="34290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8pPr>
                      <a:lvl9pPr marL="38862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9pPr>
                    </a:lstStyle>
                    <a:p>
                      <a:pPr marL="0" marR="0" lvl="0" indent="0" algn="ctr" defTabSz="1838325" rtl="0" eaLnBrk="1" fontAlgn="base" latinLnBrk="0" hangingPunct="1">
                        <a:lnSpc>
                          <a:spcPct val="100000"/>
                        </a:lnSpc>
                        <a:spcBef>
                          <a:spcPct val="75000"/>
                        </a:spcBef>
                        <a:spcAft>
                          <a:spcPct val="0"/>
                        </a:spcAft>
                        <a:buClr>
                          <a:schemeClr val="tx2"/>
                        </a:buClr>
                        <a:buSzTx/>
                        <a:buFont typeface="Symbol" pitchFamily="18" charset="2"/>
                        <a:buNone/>
                        <a:tabLst/>
                      </a:pPr>
                      <a:endParaRPr kumimoji="0" lang="en-US" altLang="en-US" sz="200" b="0" i="0" u="none" strike="noStrike" cap="none" normalizeH="0" baseline="0" dirty="0" smtClean="0">
                        <a:ln>
                          <a:noFill/>
                        </a:ln>
                        <a:solidFill>
                          <a:srgbClr val="53565A"/>
                        </a:solidFill>
                        <a:effectLst/>
                        <a:latin typeface="Arial" pitchFamily="34" charset="0"/>
                        <a:ea typeface="STKaiti" pitchFamily="2" charset="-122"/>
                        <a:cs typeface="ヒラギノ角ゴ Pro W3"/>
                      </a:endParaRPr>
                    </a:p>
                  </a:txBody>
                  <a:tcPr marL="42203" marR="42203" marT="45708" marB="45708" horzOverflow="overflow">
                    <a:lnL>
                      <a:noFill/>
                    </a:lnL>
                    <a:lnR>
                      <a:noFill/>
                    </a:lnR>
                    <a:lnT w="952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lgn="l" defTabSz="1838325" eaLnBrk="0" hangingPunct="0">
                        <a:spcBef>
                          <a:spcPct val="7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1pPr>
                      <a:lvl2pPr marL="742950" indent="-28575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2pPr>
                      <a:lvl3pPr marL="11430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3pPr>
                      <a:lvl4pPr marL="1600200" indent="-22860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4pPr>
                      <a:lvl5pPr marL="20574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5pPr>
                      <a:lvl6pPr marL="25146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6pPr>
                      <a:lvl7pPr marL="29718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7pPr>
                      <a:lvl8pPr marL="34290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8pPr>
                      <a:lvl9pPr marL="38862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9pPr>
                    </a:lstStyle>
                    <a:p>
                      <a:pPr marL="0" marR="0" lvl="0" indent="0" algn="ctr" defTabSz="1838325" rtl="0" eaLnBrk="1" fontAlgn="base" latinLnBrk="0" hangingPunct="1">
                        <a:lnSpc>
                          <a:spcPct val="100000"/>
                        </a:lnSpc>
                        <a:spcBef>
                          <a:spcPct val="75000"/>
                        </a:spcBef>
                        <a:spcAft>
                          <a:spcPct val="0"/>
                        </a:spcAft>
                        <a:buClr>
                          <a:schemeClr val="tx2"/>
                        </a:buClr>
                        <a:buSzTx/>
                        <a:buFont typeface="Symbol" pitchFamily="18" charset="2"/>
                        <a:buNone/>
                        <a:tabLst/>
                      </a:pPr>
                      <a:endParaRPr kumimoji="0" lang="en-US" altLang="en-US" sz="200" b="0" i="0" u="none" strike="noStrike" cap="none" normalizeH="0" baseline="0" dirty="0" smtClean="0">
                        <a:ln>
                          <a:noFill/>
                        </a:ln>
                        <a:solidFill>
                          <a:srgbClr val="53565A"/>
                        </a:solidFill>
                        <a:effectLst/>
                        <a:latin typeface="Arial" pitchFamily="34" charset="0"/>
                        <a:ea typeface="STKaiti" pitchFamily="2" charset="-122"/>
                        <a:cs typeface="ヒラギノ角ゴ Pro W3"/>
                      </a:endParaRPr>
                    </a:p>
                  </a:txBody>
                  <a:tcPr marL="42203" marR="42203" marT="45708" marB="45708" horzOverflow="overflow">
                    <a:lnL>
                      <a:noFill/>
                    </a:lnL>
                    <a:lnR>
                      <a:noFill/>
                    </a:lnR>
                    <a:lnT w="952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lgn="l" defTabSz="1838325" eaLnBrk="0" hangingPunct="0">
                        <a:spcBef>
                          <a:spcPct val="7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1pPr>
                      <a:lvl2pPr marL="742950" indent="-28575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2pPr>
                      <a:lvl3pPr marL="11430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3pPr>
                      <a:lvl4pPr marL="1600200" indent="-22860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4pPr>
                      <a:lvl5pPr marL="20574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5pPr>
                      <a:lvl6pPr marL="25146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6pPr>
                      <a:lvl7pPr marL="29718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7pPr>
                      <a:lvl8pPr marL="34290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8pPr>
                      <a:lvl9pPr marL="38862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9pPr>
                    </a:lstStyle>
                    <a:p>
                      <a:pPr marL="0" marR="0" lvl="0" indent="0" algn="ctr" defTabSz="1838325" rtl="0" eaLnBrk="1" fontAlgn="base" latinLnBrk="0" hangingPunct="1">
                        <a:lnSpc>
                          <a:spcPct val="100000"/>
                        </a:lnSpc>
                        <a:spcBef>
                          <a:spcPct val="75000"/>
                        </a:spcBef>
                        <a:spcAft>
                          <a:spcPct val="0"/>
                        </a:spcAft>
                        <a:buClr>
                          <a:schemeClr val="tx2"/>
                        </a:buClr>
                        <a:buSzTx/>
                        <a:buFont typeface="Symbol" pitchFamily="18" charset="2"/>
                        <a:buNone/>
                        <a:tabLst/>
                      </a:pPr>
                      <a:endParaRPr kumimoji="0" lang="en-US" altLang="en-US" sz="200" b="0" i="0" u="none" strike="noStrike" cap="none" normalizeH="0" baseline="0" dirty="0" smtClean="0">
                        <a:ln>
                          <a:noFill/>
                        </a:ln>
                        <a:solidFill>
                          <a:srgbClr val="53565A"/>
                        </a:solidFill>
                        <a:effectLst/>
                        <a:latin typeface="Arial" pitchFamily="34" charset="0"/>
                        <a:ea typeface="STKaiti" pitchFamily="2" charset="-122"/>
                        <a:cs typeface="ヒラギノ角ゴ Pro W3"/>
                      </a:endParaRPr>
                    </a:p>
                  </a:txBody>
                  <a:tcPr marL="42203" marR="42203" marT="45708" marB="45708" horzOverflow="overflow">
                    <a:lnL>
                      <a:noFill/>
                    </a:lnL>
                    <a:lnR>
                      <a:noFill/>
                    </a:lnR>
                    <a:lnT w="9525" cap="flat" cmpd="sng" algn="ctr">
                      <a:solidFill>
                        <a:schemeClr val="tx1"/>
                      </a:solidFill>
                      <a:prstDash val="solid"/>
                      <a:round/>
                      <a:headEnd type="none" w="med" len="med"/>
                      <a:tailEnd type="none" w="med" len="med"/>
                    </a:lnT>
                    <a:lnB>
                      <a:noFill/>
                    </a:lnB>
                    <a:lnTlToBr>
                      <a:noFill/>
                    </a:lnTlToBr>
                    <a:lnBlToTr>
                      <a:noFill/>
                    </a:lnBlToTr>
                    <a:noFill/>
                  </a:tcPr>
                </a:tc>
              </a:tr>
              <a:tr h="274638">
                <a:tc>
                  <a:txBody>
                    <a:bodyPr/>
                    <a:lstStyle>
                      <a:lvl1pPr algn="l" defTabSz="1838325" eaLnBrk="0" hangingPunct="0">
                        <a:spcBef>
                          <a:spcPct val="7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1pPr>
                      <a:lvl2pPr marL="742950" indent="-28575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2pPr>
                      <a:lvl3pPr marL="11430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3pPr>
                      <a:lvl4pPr marL="1600200" indent="-22860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4pPr>
                      <a:lvl5pPr marL="20574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5pPr>
                      <a:lvl6pPr marL="25146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6pPr>
                      <a:lvl7pPr marL="29718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7pPr>
                      <a:lvl8pPr marL="34290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8pPr>
                      <a:lvl9pPr marL="38862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9pPr>
                    </a:lstStyle>
                    <a:p>
                      <a:pPr marL="0" marR="0" lvl="0" indent="0" algn="l" defTabSz="1838325" rtl="0" eaLnBrk="1" fontAlgn="base" latinLnBrk="0" hangingPunct="1">
                        <a:lnSpc>
                          <a:spcPct val="100000"/>
                        </a:lnSpc>
                        <a:spcBef>
                          <a:spcPct val="75000"/>
                        </a:spcBef>
                        <a:spcAft>
                          <a:spcPct val="0"/>
                        </a:spcAft>
                        <a:buClr>
                          <a:schemeClr val="tx2"/>
                        </a:buClr>
                        <a:buSzTx/>
                        <a:buFont typeface="Symbol" pitchFamily="18" charset="2"/>
                        <a:buNone/>
                        <a:tabLst/>
                      </a:pPr>
                      <a:r>
                        <a:rPr kumimoji="0" lang="en-US" altLang="en-US" sz="1200" b="0" i="0" u="none" strike="noStrike" cap="none" normalizeH="0" baseline="0" dirty="0" smtClean="0">
                          <a:ln>
                            <a:noFill/>
                          </a:ln>
                          <a:solidFill>
                            <a:srgbClr val="53565A"/>
                          </a:solidFill>
                          <a:effectLst/>
                          <a:latin typeface="Arial" pitchFamily="34" charset="0"/>
                          <a:ea typeface="STKaiti" pitchFamily="2" charset="-122"/>
                          <a:cs typeface="ヒラギノ角ゴ Pro W3"/>
                        </a:rPr>
                        <a:t>Interest Income</a:t>
                      </a:r>
                    </a:p>
                  </a:txBody>
                  <a:tcPr marL="42203" marR="42203" marT="45708" marB="45708" horzOverflow="overflow">
                    <a:lnL>
                      <a:noFill/>
                    </a:lnL>
                    <a:lnR>
                      <a:noFill/>
                    </a:lnR>
                    <a:lnT>
                      <a:noFill/>
                    </a:lnT>
                    <a:lnB>
                      <a:noFill/>
                    </a:lnB>
                    <a:lnTlToBr>
                      <a:noFill/>
                    </a:lnTlToBr>
                    <a:lnBlToTr>
                      <a:noFill/>
                    </a:lnBlToTr>
                    <a:noFill/>
                  </a:tcPr>
                </a:tc>
                <a:tc>
                  <a:txBody>
                    <a:bodyPr/>
                    <a:lstStyle>
                      <a:lvl1pPr algn="l" defTabSz="1838325" eaLnBrk="0" hangingPunct="0">
                        <a:spcBef>
                          <a:spcPct val="7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1pPr>
                      <a:lvl2pPr marL="742950" indent="-28575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2pPr>
                      <a:lvl3pPr marL="11430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3pPr>
                      <a:lvl4pPr marL="1600200" indent="-22860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4pPr>
                      <a:lvl5pPr marL="20574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5pPr>
                      <a:lvl6pPr marL="25146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6pPr>
                      <a:lvl7pPr marL="29718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7pPr>
                      <a:lvl8pPr marL="34290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8pPr>
                      <a:lvl9pPr marL="38862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9pPr>
                    </a:lstStyle>
                    <a:p>
                      <a:pPr marL="0" marR="0" lvl="0" indent="0" algn="ctr" defTabSz="1838325" rtl="0" eaLnBrk="1" fontAlgn="base" latinLnBrk="0" hangingPunct="1">
                        <a:lnSpc>
                          <a:spcPct val="100000"/>
                        </a:lnSpc>
                        <a:spcBef>
                          <a:spcPct val="75000"/>
                        </a:spcBef>
                        <a:spcAft>
                          <a:spcPct val="0"/>
                        </a:spcAft>
                        <a:buClr>
                          <a:schemeClr val="tx2"/>
                        </a:buClr>
                        <a:buSzTx/>
                        <a:buFont typeface="Symbol" pitchFamily="18" charset="2"/>
                        <a:buNone/>
                        <a:tabLst/>
                      </a:pPr>
                      <a:r>
                        <a:rPr kumimoji="0" lang="en-US" altLang="en-US" sz="1200" b="0" i="0" u="none" strike="noStrike" cap="none" normalizeH="0" baseline="0" dirty="0" smtClean="0">
                          <a:ln>
                            <a:noFill/>
                          </a:ln>
                          <a:solidFill>
                            <a:srgbClr val="53565A"/>
                          </a:solidFill>
                          <a:effectLst/>
                          <a:latin typeface="Arial" pitchFamily="34" charset="0"/>
                          <a:ea typeface="STKaiti" pitchFamily="2" charset="-122"/>
                          <a:cs typeface="ヒラギノ角ゴ Pro W3"/>
                        </a:rPr>
                        <a:t>+900,000</a:t>
                      </a:r>
                    </a:p>
                  </a:txBody>
                  <a:tcPr marL="42203" marR="42203" marT="45708" marB="45708" horzOverflow="overflow">
                    <a:lnL>
                      <a:noFill/>
                    </a:lnL>
                    <a:lnR>
                      <a:noFill/>
                    </a:lnR>
                    <a:lnT>
                      <a:noFill/>
                    </a:lnT>
                    <a:lnB>
                      <a:noFill/>
                    </a:lnB>
                    <a:lnTlToBr>
                      <a:noFill/>
                    </a:lnTlToBr>
                    <a:lnBlToTr>
                      <a:noFill/>
                    </a:lnBlToTr>
                    <a:noFill/>
                  </a:tcPr>
                </a:tc>
                <a:tc>
                  <a:txBody>
                    <a:bodyPr/>
                    <a:lstStyle>
                      <a:lvl1pPr algn="l" defTabSz="1838325" eaLnBrk="0" hangingPunct="0">
                        <a:spcBef>
                          <a:spcPct val="7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1pPr>
                      <a:lvl2pPr marL="742950" indent="-28575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2pPr>
                      <a:lvl3pPr marL="11430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3pPr>
                      <a:lvl4pPr marL="1600200" indent="-22860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4pPr>
                      <a:lvl5pPr marL="20574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5pPr>
                      <a:lvl6pPr marL="25146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6pPr>
                      <a:lvl7pPr marL="29718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7pPr>
                      <a:lvl8pPr marL="34290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8pPr>
                      <a:lvl9pPr marL="38862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9pPr>
                    </a:lstStyle>
                    <a:p>
                      <a:pPr marL="0" marR="0" lvl="0" indent="0" algn="ctr" defTabSz="1838325" rtl="0" eaLnBrk="1" fontAlgn="base" latinLnBrk="0" hangingPunct="1">
                        <a:lnSpc>
                          <a:spcPct val="100000"/>
                        </a:lnSpc>
                        <a:spcBef>
                          <a:spcPct val="75000"/>
                        </a:spcBef>
                        <a:spcAft>
                          <a:spcPct val="0"/>
                        </a:spcAft>
                        <a:buClr>
                          <a:schemeClr val="tx2"/>
                        </a:buClr>
                        <a:buSzTx/>
                        <a:buFont typeface="Symbol" pitchFamily="18" charset="2"/>
                        <a:buNone/>
                        <a:tabLst/>
                      </a:pPr>
                      <a:endParaRPr kumimoji="0" lang="en-US" altLang="en-US" sz="1200" b="0" i="0" u="none" strike="noStrike" cap="none" normalizeH="0" baseline="0" dirty="0" smtClean="0">
                        <a:ln>
                          <a:noFill/>
                        </a:ln>
                        <a:solidFill>
                          <a:srgbClr val="53565A"/>
                        </a:solidFill>
                        <a:effectLst/>
                        <a:latin typeface="Arial" pitchFamily="34" charset="0"/>
                        <a:ea typeface="STKaiti" pitchFamily="2" charset="-122"/>
                        <a:cs typeface="ヒラギノ角ゴ Pro W3"/>
                      </a:endParaRPr>
                    </a:p>
                  </a:txBody>
                  <a:tcPr marL="42203" marR="42203" marT="45708" marB="45708" horzOverflow="overflow">
                    <a:lnL>
                      <a:noFill/>
                    </a:lnL>
                    <a:lnR>
                      <a:noFill/>
                    </a:lnR>
                    <a:lnT>
                      <a:noFill/>
                    </a:lnT>
                    <a:lnB>
                      <a:noFill/>
                    </a:lnB>
                    <a:lnTlToBr>
                      <a:noFill/>
                    </a:lnTlToBr>
                    <a:lnBlToTr>
                      <a:noFill/>
                    </a:lnBlToTr>
                    <a:noFill/>
                  </a:tcPr>
                </a:tc>
                <a:tc>
                  <a:txBody>
                    <a:bodyPr/>
                    <a:lstStyle>
                      <a:lvl1pPr algn="l" defTabSz="1838325" eaLnBrk="0" hangingPunct="0">
                        <a:spcBef>
                          <a:spcPct val="7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1pPr>
                      <a:lvl2pPr marL="742950" indent="-28575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2pPr>
                      <a:lvl3pPr marL="11430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3pPr>
                      <a:lvl4pPr marL="1600200" indent="-22860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4pPr>
                      <a:lvl5pPr marL="20574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5pPr>
                      <a:lvl6pPr marL="25146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6pPr>
                      <a:lvl7pPr marL="29718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7pPr>
                      <a:lvl8pPr marL="34290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8pPr>
                      <a:lvl9pPr marL="38862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9pPr>
                    </a:lstStyle>
                    <a:p>
                      <a:pPr marL="0" marR="0" lvl="0" indent="0" algn="ctr" defTabSz="1838325" rtl="0" eaLnBrk="1" fontAlgn="base" latinLnBrk="0" hangingPunct="1">
                        <a:lnSpc>
                          <a:spcPct val="100000"/>
                        </a:lnSpc>
                        <a:spcBef>
                          <a:spcPct val="75000"/>
                        </a:spcBef>
                        <a:spcAft>
                          <a:spcPct val="0"/>
                        </a:spcAft>
                        <a:buClr>
                          <a:schemeClr val="tx2"/>
                        </a:buClr>
                        <a:buSzTx/>
                        <a:buFont typeface="Symbol" pitchFamily="18" charset="2"/>
                        <a:buNone/>
                        <a:tabLst/>
                      </a:pPr>
                      <a:r>
                        <a:rPr kumimoji="0" lang="en-US" altLang="en-US" sz="1200" b="0" i="0" u="none" strike="noStrike" cap="none" normalizeH="0" baseline="0" dirty="0" smtClean="0">
                          <a:ln>
                            <a:noFill/>
                          </a:ln>
                          <a:solidFill>
                            <a:srgbClr val="53565A"/>
                          </a:solidFill>
                          <a:effectLst/>
                          <a:latin typeface="Arial" pitchFamily="34" charset="0"/>
                          <a:ea typeface="STKaiti" pitchFamily="2" charset="-122"/>
                          <a:cs typeface="ヒラギノ角ゴ Pro W3"/>
                        </a:rPr>
                        <a:t>+600,000</a:t>
                      </a:r>
                    </a:p>
                  </a:txBody>
                  <a:tcPr marL="42203" marR="42203" marT="45708" marB="45708" horzOverflow="overflow">
                    <a:lnL>
                      <a:noFill/>
                    </a:lnL>
                    <a:lnR>
                      <a:noFill/>
                    </a:lnR>
                    <a:lnT>
                      <a:noFill/>
                    </a:lnT>
                    <a:lnB>
                      <a:noFill/>
                    </a:lnB>
                    <a:lnTlToBr>
                      <a:noFill/>
                    </a:lnTlToBr>
                    <a:lnBlToTr>
                      <a:noFill/>
                    </a:lnBlToTr>
                    <a:noFill/>
                  </a:tcPr>
                </a:tc>
                <a:tc>
                  <a:txBody>
                    <a:bodyPr/>
                    <a:lstStyle>
                      <a:lvl1pPr algn="l" defTabSz="1838325" eaLnBrk="0" hangingPunct="0">
                        <a:spcBef>
                          <a:spcPct val="7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1pPr>
                      <a:lvl2pPr marL="742950" indent="-28575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2pPr>
                      <a:lvl3pPr marL="11430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3pPr>
                      <a:lvl4pPr marL="1600200" indent="-22860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4pPr>
                      <a:lvl5pPr marL="20574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5pPr>
                      <a:lvl6pPr marL="25146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6pPr>
                      <a:lvl7pPr marL="29718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7pPr>
                      <a:lvl8pPr marL="34290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8pPr>
                      <a:lvl9pPr marL="38862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9pPr>
                    </a:lstStyle>
                    <a:p>
                      <a:pPr marL="0" marR="0" lvl="0" indent="0" algn="ctr" defTabSz="1838325" rtl="0" eaLnBrk="1" fontAlgn="base" latinLnBrk="0" hangingPunct="1">
                        <a:lnSpc>
                          <a:spcPct val="100000"/>
                        </a:lnSpc>
                        <a:spcBef>
                          <a:spcPct val="75000"/>
                        </a:spcBef>
                        <a:spcAft>
                          <a:spcPct val="0"/>
                        </a:spcAft>
                        <a:buClr>
                          <a:schemeClr val="tx2"/>
                        </a:buClr>
                        <a:buSzTx/>
                        <a:buFont typeface="Symbol" pitchFamily="18" charset="2"/>
                        <a:buNone/>
                        <a:tabLst/>
                      </a:pPr>
                      <a:endParaRPr kumimoji="0" lang="en-US" altLang="en-US" sz="1200" b="0" i="0" u="none" strike="noStrike" cap="none" normalizeH="0" baseline="0" dirty="0" smtClean="0">
                        <a:ln>
                          <a:noFill/>
                        </a:ln>
                        <a:solidFill>
                          <a:srgbClr val="53565A"/>
                        </a:solidFill>
                        <a:effectLst/>
                        <a:latin typeface="Arial" pitchFamily="34" charset="0"/>
                        <a:ea typeface="STKaiti" pitchFamily="2" charset="-122"/>
                        <a:cs typeface="ヒラギノ角ゴ Pro W3"/>
                      </a:endParaRPr>
                    </a:p>
                  </a:txBody>
                  <a:tcPr marL="42203" marR="42203" marT="45708" marB="45708" horzOverflow="overflow">
                    <a:lnL>
                      <a:noFill/>
                    </a:lnL>
                    <a:lnR>
                      <a:noFill/>
                    </a:lnR>
                    <a:lnT>
                      <a:noFill/>
                    </a:lnT>
                    <a:lnB>
                      <a:noFill/>
                    </a:lnB>
                    <a:lnTlToBr>
                      <a:noFill/>
                    </a:lnTlToBr>
                    <a:lnBlToTr>
                      <a:noFill/>
                    </a:lnBlToTr>
                    <a:noFill/>
                  </a:tcPr>
                </a:tc>
                <a:tc>
                  <a:txBody>
                    <a:bodyPr/>
                    <a:lstStyle>
                      <a:lvl1pPr algn="l" defTabSz="1838325" eaLnBrk="0" hangingPunct="0">
                        <a:spcBef>
                          <a:spcPct val="7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1pPr>
                      <a:lvl2pPr marL="742950" indent="-28575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2pPr>
                      <a:lvl3pPr marL="11430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3pPr>
                      <a:lvl4pPr marL="1600200" indent="-22860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4pPr>
                      <a:lvl5pPr marL="20574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5pPr>
                      <a:lvl6pPr marL="25146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6pPr>
                      <a:lvl7pPr marL="29718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7pPr>
                      <a:lvl8pPr marL="34290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8pPr>
                      <a:lvl9pPr marL="38862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9pPr>
                    </a:lstStyle>
                    <a:p>
                      <a:pPr marL="0" marR="0" lvl="0" indent="0" algn="ctr" defTabSz="1838325" rtl="0" eaLnBrk="1" fontAlgn="base" latinLnBrk="0" hangingPunct="1">
                        <a:lnSpc>
                          <a:spcPct val="100000"/>
                        </a:lnSpc>
                        <a:spcBef>
                          <a:spcPct val="75000"/>
                        </a:spcBef>
                        <a:spcAft>
                          <a:spcPct val="0"/>
                        </a:spcAft>
                        <a:buClr>
                          <a:schemeClr val="tx2"/>
                        </a:buClr>
                        <a:buSzTx/>
                        <a:buFont typeface="Symbol" pitchFamily="18" charset="2"/>
                        <a:buNone/>
                        <a:tabLst/>
                      </a:pPr>
                      <a:endParaRPr kumimoji="0" lang="en-US" altLang="en-US" sz="1200" b="0" i="0" u="none" strike="noStrike" cap="none" normalizeH="0" baseline="0" dirty="0" smtClean="0">
                        <a:ln>
                          <a:noFill/>
                        </a:ln>
                        <a:solidFill>
                          <a:srgbClr val="53565A"/>
                        </a:solidFill>
                        <a:effectLst/>
                        <a:latin typeface="Arial" pitchFamily="34" charset="0"/>
                        <a:ea typeface="STKaiti" pitchFamily="2" charset="-122"/>
                        <a:cs typeface="ヒラギノ角ゴ Pro W3"/>
                      </a:endParaRPr>
                    </a:p>
                  </a:txBody>
                  <a:tcPr marL="42203" marR="42203" marT="45708" marB="45708" horzOverflow="overflow">
                    <a:lnL>
                      <a:noFill/>
                    </a:lnL>
                    <a:lnR>
                      <a:noFill/>
                    </a:lnR>
                    <a:lnT>
                      <a:noFill/>
                    </a:lnT>
                    <a:lnB>
                      <a:noFill/>
                    </a:lnB>
                    <a:lnTlToBr>
                      <a:noFill/>
                    </a:lnTlToBr>
                    <a:lnBlToTr>
                      <a:noFill/>
                    </a:lnBlToTr>
                    <a:noFill/>
                  </a:tcPr>
                </a:tc>
                <a:tc>
                  <a:txBody>
                    <a:bodyPr/>
                    <a:lstStyle>
                      <a:lvl1pPr algn="l" defTabSz="1838325" eaLnBrk="0" hangingPunct="0">
                        <a:spcBef>
                          <a:spcPct val="7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1pPr>
                      <a:lvl2pPr marL="742950" indent="-28575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2pPr>
                      <a:lvl3pPr marL="11430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3pPr>
                      <a:lvl4pPr marL="1600200" indent="-22860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4pPr>
                      <a:lvl5pPr marL="20574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5pPr>
                      <a:lvl6pPr marL="25146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6pPr>
                      <a:lvl7pPr marL="29718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7pPr>
                      <a:lvl8pPr marL="34290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8pPr>
                      <a:lvl9pPr marL="38862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9pPr>
                    </a:lstStyle>
                    <a:p>
                      <a:pPr marL="0" marR="0" lvl="0" indent="0" algn="ctr" defTabSz="1838325" rtl="0" eaLnBrk="1" fontAlgn="base" latinLnBrk="0" hangingPunct="1">
                        <a:lnSpc>
                          <a:spcPct val="100000"/>
                        </a:lnSpc>
                        <a:spcBef>
                          <a:spcPct val="75000"/>
                        </a:spcBef>
                        <a:spcAft>
                          <a:spcPct val="0"/>
                        </a:spcAft>
                        <a:buClr>
                          <a:schemeClr val="tx2"/>
                        </a:buClr>
                        <a:buSzTx/>
                        <a:buFont typeface="Symbol" pitchFamily="18" charset="2"/>
                        <a:buNone/>
                        <a:tabLst/>
                      </a:pPr>
                      <a:r>
                        <a:rPr kumimoji="0" lang="en-US" altLang="en-US" sz="1200" b="0" i="0" u="none" strike="noStrike" cap="none" normalizeH="0" baseline="0" dirty="0" smtClean="0">
                          <a:ln>
                            <a:noFill/>
                          </a:ln>
                          <a:solidFill>
                            <a:srgbClr val="53565A"/>
                          </a:solidFill>
                          <a:effectLst/>
                          <a:latin typeface="Arial" pitchFamily="34" charset="0"/>
                          <a:ea typeface="STKaiti" pitchFamily="2" charset="-122"/>
                          <a:cs typeface="ヒラギノ角ゴ Pro W3"/>
                        </a:rPr>
                        <a:t>SGD 1.5 Mil</a:t>
                      </a:r>
                    </a:p>
                  </a:txBody>
                  <a:tcPr marL="42203" marR="42203" marT="45708" marB="45708" horzOverflow="overflow">
                    <a:lnL>
                      <a:noFill/>
                    </a:lnL>
                    <a:lnR>
                      <a:noFill/>
                    </a:lnR>
                    <a:lnT>
                      <a:noFill/>
                    </a:lnT>
                    <a:lnB>
                      <a:noFill/>
                    </a:lnB>
                    <a:lnTlToBr>
                      <a:noFill/>
                    </a:lnTlToBr>
                    <a:lnBlToTr>
                      <a:noFill/>
                    </a:lnBlToTr>
                    <a:noFill/>
                  </a:tcPr>
                </a:tc>
              </a:tr>
              <a:tr h="274638">
                <a:tc>
                  <a:txBody>
                    <a:bodyPr/>
                    <a:lstStyle>
                      <a:lvl1pPr algn="l" defTabSz="1838325" eaLnBrk="0" hangingPunct="0">
                        <a:spcBef>
                          <a:spcPct val="7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1pPr>
                      <a:lvl2pPr marL="742950" indent="-28575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2pPr>
                      <a:lvl3pPr marL="11430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3pPr>
                      <a:lvl4pPr marL="1600200" indent="-22860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4pPr>
                      <a:lvl5pPr marL="20574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5pPr>
                      <a:lvl6pPr marL="25146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6pPr>
                      <a:lvl7pPr marL="29718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7pPr>
                      <a:lvl8pPr marL="34290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8pPr>
                      <a:lvl9pPr marL="38862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9pPr>
                    </a:lstStyle>
                    <a:p>
                      <a:pPr marL="0" marR="0" lvl="0" indent="0" algn="l" defTabSz="1838325" rtl="0" eaLnBrk="1" fontAlgn="base" latinLnBrk="0" hangingPunct="1">
                        <a:lnSpc>
                          <a:spcPct val="100000"/>
                        </a:lnSpc>
                        <a:spcBef>
                          <a:spcPct val="75000"/>
                        </a:spcBef>
                        <a:spcAft>
                          <a:spcPct val="0"/>
                        </a:spcAft>
                        <a:buClr>
                          <a:schemeClr val="tx2"/>
                        </a:buClr>
                        <a:buSzTx/>
                        <a:buFont typeface="Symbol" pitchFamily="18" charset="2"/>
                        <a:buNone/>
                        <a:tabLst/>
                      </a:pPr>
                      <a:r>
                        <a:rPr kumimoji="0" lang="en-US" altLang="en-US" sz="1200" b="0" i="0" u="none" strike="noStrike" cap="none" normalizeH="0" baseline="0" dirty="0" smtClean="0">
                          <a:ln>
                            <a:noFill/>
                          </a:ln>
                          <a:solidFill>
                            <a:srgbClr val="CB6015"/>
                          </a:solidFill>
                          <a:effectLst/>
                          <a:latin typeface="Arial" pitchFamily="34" charset="0"/>
                          <a:ea typeface="STKaiti" pitchFamily="2" charset="-122"/>
                          <a:cs typeface="ヒラギノ角ゴ Pro W3"/>
                        </a:rPr>
                        <a:t>Interest Expense</a:t>
                      </a:r>
                    </a:p>
                  </a:txBody>
                  <a:tcPr marL="42203" marR="42203" marT="45708" marB="45708" horzOverflow="overflow">
                    <a:lnL>
                      <a:noFill/>
                    </a:lnL>
                    <a:lnR>
                      <a:noFill/>
                    </a:lnR>
                    <a:lnT>
                      <a:noFill/>
                    </a:lnT>
                    <a:lnB>
                      <a:noFill/>
                    </a:lnB>
                    <a:lnTlToBr>
                      <a:noFill/>
                    </a:lnTlToBr>
                    <a:lnBlToTr>
                      <a:noFill/>
                    </a:lnBlToTr>
                    <a:noFill/>
                  </a:tcPr>
                </a:tc>
                <a:tc>
                  <a:txBody>
                    <a:bodyPr/>
                    <a:lstStyle>
                      <a:lvl1pPr algn="l" defTabSz="1838325" eaLnBrk="0" hangingPunct="0">
                        <a:spcBef>
                          <a:spcPct val="7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1pPr>
                      <a:lvl2pPr marL="742950" indent="-28575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2pPr>
                      <a:lvl3pPr marL="11430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3pPr>
                      <a:lvl4pPr marL="1600200" indent="-22860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4pPr>
                      <a:lvl5pPr marL="20574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5pPr>
                      <a:lvl6pPr marL="25146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6pPr>
                      <a:lvl7pPr marL="29718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7pPr>
                      <a:lvl8pPr marL="34290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8pPr>
                      <a:lvl9pPr marL="38862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9pPr>
                    </a:lstStyle>
                    <a:p>
                      <a:pPr marL="0" marR="0" lvl="0" indent="0" algn="ctr" defTabSz="1838325" rtl="0" eaLnBrk="1" fontAlgn="base" latinLnBrk="0" hangingPunct="1">
                        <a:lnSpc>
                          <a:spcPct val="100000"/>
                        </a:lnSpc>
                        <a:spcBef>
                          <a:spcPct val="75000"/>
                        </a:spcBef>
                        <a:spcAft>
                          <a:spcPct val="0"/>
                        </a:spcAft>
                        <a:buClr>
                          <a:schemeClr val="tx2"/>
                        </a:buClr>
                        <a:buSzTx/>
                        <a:buFont typeface="Symbol" pitchFamily="18" charset="2"/>
                        <a:buNone/>
                        <a:tabLst/>
                      </a:pPr>
                      <a:endParaRPr kumimoji="0" lang="en-US" altLang="en-US" sz="1200" b="0" i="0" u="none" strike="noStrike" cap="none" normalizeH="0" baseline="0" dirty="0" smtClean="0">
                        <a:ln>
                          <a:noFill/>
                        </a:ln>
                        <a:solidFill>
                          <a:srgbClr val="CB6015"/>
                        </a:solidFill>
                        <a:effectLst/>
                        <a:latin typeface="Arial" pitchFamily="34" charset="0"/>
                        <a:ea typeface="STKaiti" pitchFamily="2" charset="-122"/>
                        <a:cs typeface="ヒラギノ角ゴ Pro W3"/>
                      </a:endParaRPr>
                    </a:p>
                  </a:txBody>
                  <a:tcPr marL="42203" marR="42203" marT="45708" marB="45708" horzOverflow="overflow">
                    <a:lnL>
                      <a:noFill/>
                    </a:lnL>
                    <a:lnR>
                      <a:noFill/>
                    </a:lnR>
                    <a:lnT>
                      <a:noFill/>
                    </a:lnT>
                    <a:lnB>
                      <a:noFill/>
                    </a:lnB>
                    <a:lnTlToBr>
                      <a:noFill/>
                    </a:lnTlToBr>
                    <a:lnBlToTr>
                      <a:noFill/>
                    </a:lnBlToTr>
                    <a:noFill/>
                  </a:tcPr>
                </a:tc>
                <a:tc>
                  <a:txBody>
                    <a:bodyPr/>
                    <a:lstStyle>
                      <a:lvl1pPr algn="l" defTabSz="1838325" eaLnBrk="0" hangingPunct="0">
                        <a:spcBef>
                          <a:spcPct val="7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1pPr>
                      <a:lvl2pPr marL="742950" indent="-28575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2pPr>
                      <a:lvl3pPr marL="11430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3pPr>
                      <a:lvl4pPr marL="1600200" indent="-22860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4pPr>
                      <a:lvl5pPr marL="20574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5pPr>
                      <a:lvl6pPr marL="25146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6pPr>
                      <a:lvl7pPr marL="29718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7pPr>
                      <a:lvl8pPr marL="34290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8pPr>
                      <a:lvl9pPr marL="38862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9pPr>
                    </a:lstStyle>
                    <a:p>
                      <a:pPr marL="0" marR="0" lvl="0" indent="0" algn="ctr" defTabSz="1838325" rtl="0" eaLnBrk="1" fontAlgn="base" latinLnBrk="0" hangingPunct="1">
                        <a:lnSpc>
                          <a:spcPct val="100000"/>
                        </a:lnSpc>
                        <a:spcBef>
                          <a:spcPct val="75000"/>
                        </a:spcBef>
                        <a:spcAft>
                          <a:spcPct val="0"/>
                        </a:spcAft>
                        <a:buClr>
                          <a:schemeClr val="tx2"/>
                        </a:buClr>
                        <a:buSzTx/>
                        <a:buFont typeface="Symbol" pitchFamily="18" charset="2"/>
                        <a:buNone/>
                        <a:tabLst/>
                      </a:pPr>
                      <a:r>
                        <a:rPr kumimoji="0" lang="en-US" altLang="en-US" sz="1200" b="0" i="0" u="none" strike="noStrike" cap="none" normalizeH="0" baseline="0" dirty="0" smtClean="0">
                          <a:ln>
                            <a:noFill/>
                          </a:ln>
                          <a:solidFill>
                            <a:srgbClr val="CB6015"/>
                          </a:solidFill>
                          <a:effectLst/>
                          <a:latin typeface="Arial" pitchFamily="34" charset="0"/>
                          <a:ea typeface="STKaiti" pitchFamily="2" charset="-122"/>
                          <a:cs typeface="ヒラギノ角ゴ Pro W3"/>
                        </a:rPr>
                        <a:t>(500,000)</a:t>
                      </a:r>
                    </a:p>
                  </a:txBody>
                  <a:tcPr marL="42203" marR="42203" marT="45708" marB="45708" horzOverflow="overflow">
                    <a:lnL>
                      <a:noFill/>
                    </a:lnL>
                    <a:lnR>
                      <a:noFill/>
                    </a:lnR>
                    <a:lnT>
                      <a:noFill/>
                    </a:lnT>
                    <a:lnB>
                      <a:noFill/>
                    </a:lnB>
                    <a:lnTlToBr>
                      <a:noFill/>
                    </a:lnTlToBr>
                    <a:lnBlToTr>
                      <a:noFill/>
                    </a:lnBlToTr>
                    <a:noFill/>
                  </a:tcPr>
                </a:tc>
                <a:tc>
                  <a:txBody>
                    <a:bodyPr/>
                    <a:lstStyle>
                      <a:lvl1pPr algn="l" defTabSz="1838325" eaLnBrk="0" hangingPunct="0">
                        <a:spcBef>
                          <a:spcPct val="7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1pPr>
                      <a:lvl2pPr marL="742950" indent="-28575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2pPr>
                      <a:lvl3pPr marL="11430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3pPr>
                      <a:lvl4pPr marL="1600200" indent="-22860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4pPr>
                      <a:lvl5pPr marL="20574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5pPr>
                      <a:lvl6pPr marL="25146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6pPr>
                      <a:lvl7pPr marL="29718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7pPr>
                      <a:lvl8pPr marL="34290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8pPr>
                      <a:lvl9pPr marL="38862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9pPr>
                    </a:lstStyle>
                    <a:p>
                      <a:pPr marL="0" marR="0" lvl="0" indent="0" algn="ctr" defTabSz="1838325" rtl="0" eaLnBrk="1" fontAlgn="base" latinLnBrk="0" hangingPunct="1">
                        <a:lnSpc>
                          <a:spcPct val="100000"/>
                        </a:lnSpc>
                        <a:spcBef>
                          <a:spcPct val="75000"/>
                        </a:spcBef>
                        <a:spcAft>
                          <a:spcPct val="0"/>
                        </a:spcAft>
                        <a:buClr>
                          <a:schemeClr val="tx2"/>
                        </a:buClr>
                        <a:buSzTx/>
                        <a:buFont typeface="Symbol" pitchFamily="18" charset="2"/>
                        <a:buNone/>
                        <a:tabLst/>
                      </a:pPr>
                      <a:endParaRPr kumimoji="0" lang="en-US" altLang="en-US" sz="1200" b="0" i="0" u="none" strike="noStrike" cap="none" normalizeH="0" baseline="0" dirty="0" smtClean="0">
                        <a:ln>
                          <a:noFill/>
                        </a:ln>
                        <a:solidFill>
                          <a:srgbClr val="CB6015"/>
                        </a:solidFill>
                        <a:effectLst/>
                        <a:latin typeface="Arial" pitchFamily="34" charset="0"/>
                        <a:ea typeface="STKaiti" pitchFamily="2" charset="-122"/>
                        <a:cs typeface="ヒラギノ角ゴ Pro W3"/>
                      </a:endParaRPr>
                    </a:p>
                  </a:txBody>
                  <a:tcPr marL="42203" marR="42203" marT="45708" marB="45708" horzOverflow="overflow">
                    <a:lnL>
                      <a:noFill/>
                    </a:lnL>
                    <a:lnR>
                      <a:noFill/>
                    </a:lnR>
                    <a:lnT>
                      <a:noFill/>
                    </a:lnT>
                    <a:lnB>
                      <a:noFill/>
                    </a:lnB>
                    <a:lnTlToBr>
                      <a:noFill/>
                    </a:lnTlToBr>
                    <a:lnBlToTr>
                      <a:noFill/>
                    </a:lnBlToTr>
                    <a:noFill/>
                  </a:tcPr>
                </a:tc>
                <a:tc>
                  <a:txBody>
                    <a:bodyPr/>
                    <a:lstStyle>
                      <a:lvl1pPr algn="l" defTabSz="1838325" eaLnBrk="0" hangingPunct="0">
                        <a:spcBef>
                          <a:spcPct val="7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1pPr>
                      <a:lvl2pPr marL="742950" indent="-28575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2pPr>
                      <a:lvl3pPr marL="11430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3pPr>
                      <a:lvl4pPr marL="1600200" indent="-22860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4pPr>
                      <a:lvl5pPr marL="20574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5pPr>
                      <a:lvl6pPr marL="25146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6pPr>
                      <a:lvl7pPr marL="29718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7pPr>
                      <a:lvl8pPr marL="34290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8pPr>
                      <a:lvl9pPr marL="38862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9pPr>
                    </a:lstStyle>
                    <a:p>
                      <a:pPr marL="0" marR="0" lvl="0" indent="0" algn="ctr" defTabSz="1838325" rtl="0" eaLnBrk="1" fontAlgn="base" latinLnBrk="0" hangingPunct="1">
                        <a:lnSpc>
                          <a:spcPct val="100000"/>
                        </a:lnSpc>
                        <a:spcBef>
                          <a:spcPct val="75000"/>
                        </a:spcBef>
                        <a:spcAft>
                          <a:spcPct val="0"/>
                        </a:spcAft>
                        <a:buClr>
                          <a:schemeClr val="tx2"/>
                        </a:buClr>
                        <a:buSzTx/>
                        <a:buFont typeface="Symbol" pitchFamily="18" charset="2"/>
                        <a:buNone/>
                        <a:tabLst/>
                      </a:pPr>
                      <a:r>
                        <a:rPr kumimoji="0" lang="en-US" altLang="en-US" sz="1200" b="0" i="0" u="none" strike="noStrike" cap="none" normalizeH="0" baseline="0" dirty="0" smtClean="0">
                          <a:ln>
                            <a:noFill/>
                          </a:ln>
                          <a:solidFill>
                            <a:srgbClr val="CB6015"/>
                          </a:solidFill>
                          <a:effectLst/>
                          <a:latin typeface="Arial" pitchFamily="34" charset="0"/>
                          <a:ea typeface="STKaiti" pitchFamily="2" charset="-122"/>
                          <a:cs typeface="ヒラギノ角ゴ Pro W3"/>
                        </a:rPr>
                        <a:t>(500,000)</a:t>
                      </a:r>
                    </a:p>
                  </a:txBody>
                  <a:tcPr marL="42203" marR="42203" marT="45708" marB="45708" horzOverflow="overflow">
                    <a:lnL>
                      <a:noFill/>
                    </a:lnL>
                    <a:lnR>
                      <a:noFill/>
                    </a:lnR>
                    <a:lnT>
                      <a:noFill/>
                    </a:lnT>
                    <a:lnB>
                      <a:noFill/>
                    </a:lnB>
                    <a:lnTlToBr>
                      <a:noFill/>
                    </a:lnTlToBr>
                    <a:lnBlToTr>
                      <a:noFill/>
                    </a:lnBlToTr>
                    <a:noFill/>
                  </a:tcPr>
                </a:tc>
                <a:tc>
                  <a:txBody>
                    <a:bodyPr/>
                    <a:lstStyle>
                      <a:lvl1pPr algn="l" defTabSz="1838325" eaLnBrk="0" hangingPunct="0">
                        <a:spcBef>
                          <a:spcPct val="7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1pPr>
                      <a:lvl2pPr marL="742950" indent="-28575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2pPr>
                      <a:lvl3pPr marL="11430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3pPr>
                      <a:lvl4pPr marL="1600200" indent="-22860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4pPr>
                      <a:lvl5pPr marL="20574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5pPr>
                      <a:lvl6pPr marL="25146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6pPr>
                      <a:lvl7pPr marL="29718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7pPr>
                      <a:lvl8pPr marL="34290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8pPr>
                      <a:lvl9pPr marL="38862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9pPr>
                    </a:lstStyle>
                    <a:p>
                      <a:pPr marL="0" marR="0" lvl="0" indent="0" algn="ctr" defTabSz="1838325" rtl="0" eaLnBrk="1" fontAlgn="base" latinLnBrk="0" hangingPunct="1">
                        <a:lnSpc>
                          <a:spcPct val="100000"/>
                        </a:lnSpc>
                        <a:spcBef>
                          <a:spcPct val="75000"/>
                        </a:spcBef>
                        <a:spcAft>
                          <a:spcPct val="0"/>
                        </a:spcAft>
                        <a:buClr>
                          <a:schemeClr val="tx2"/>
                        </a:buClr>
                        <a:buSzTx/>
                        <a:buFont typeface="Symbol" pitchFamily="18" charset="2"/>
                        <a:buNone/>
                        <a:tabLst/>
                      </a:pPr>
                      <a:endParaRPr kumimoji="0" lang="en-US" altLang="en-US" sz="1200" b="0" i="0" u="none" strike="noStrike" cap="none" normalizeH="0" baseline="0" dirty="0" smtClean="0">
                        <a:ln>
                          <a:noFill/>
                        </a:ln>
                        <a:solidFill>
                          <a:srgbClr val="CB6015"/>
                        </a:solidFill>
                        <a:effectLst/>
                        <a:latin typeface="Arial" pitchFamily="34" charset="0"/>
                        <a:ea typeface="STKaiti" pitchFamily="2" charset="-122"/>
                        <a:cs typeface="ヒラギノ角ゴ Pro W3"/>
                      </a:endParaRPr>
                    </a:p>
                  </a:txBody>
                  <a:tcPr marL="42203" marR="42203" marT="45708" marB="45708" horzOverflow="overflow">
                    <a:lnL>
                      <a:noFill/>
                    </a:lnL>
                    <a:lnR>
                      <a:noFill/>
                    </a:lnR>
                    <a:lnT>
                      <a:noFill/>
                    </a:lnT>
                    <a:lnB>
                      <a:noFill/>
                    </a:lnB>
                    <a:lnTlToBr>
                      <a:noFill/>
                    </a:lnTlToBr>
                    <a:lnBlToTr>
                      <a:noFill/>
                    </a:lnBlToTr>
                    <a:noFill/>
                  </a:tcPr>
                </a:tc>
                <a:tc>
                  <a:txBody>
                    <a:bodyPr/>
                    <a:lstStyle>
                      <a:lvl1pPr algn="l" defTabSz="1838325" eaLnBrk="0" hangingPunct="0">
                        <a:spcBef>
                          <a:spcPct val="7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1pPr>
                      <a:lvl2pPr marL="742950" indent="-28575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2pPr>
                      <a:lvl3pPr marL="11430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3pPr>
                      <a:lvl4pPr marL="1600200" indent="-22860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4pPr>
                      <a:lvl5pPr marL="20574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5pPr>
                      <a:lvl6pPr marL="25146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6pPr>
                      <a:lvl7pPr marL="29718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7pPr>
                      <a:lvl8pPr marL="34290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8pPr>
                      <a:lvl9pPr marL="38862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9pPr>
                    </a:lstStyle>
                    <a:p>
                      <a:pPr marL="0" marR="0" lvl="0" indent="0" algn="ctr" defTabSz="1838325" rtl="0" eaLnBrk="1" fontAlgn="base" latinLnBrk="0" hangingPunct="1">
                        <a:lnSpc>
                          <a:spcPct val="100000"/>
                        </a:lnSpc>
                        <a:spcBef>
                          <a:spcPct val="75000"/>
                        </a:spcBef>
                        <a:spcAft>
                          <a:spcPct val="0"/>
                        </a:spcAft>
                        <a:buClr>
                          <a:schemeClr val="tx2"/>
                        </a:buClr>
                        <a:buSzTx/>
                        <a:buFont typeface="Symbol" pitchFamily="18" charset="2"/>
                        <a:buNone/>
                        <a:tabLst/>
                      </a:pPr>
                      <a:r>
                        <a:rPr kumimoji="0" lang="en-US" altLang="en-US" sz="1200" b="0" i="0" u="none" strike="noStrike" cap="none" normalizeH="0" baseline="0" dirty="0" smtClean="0">
                          <a:ln>
                            <a:noFill/>
                          </a:ln>
                          <a:solidFill>
                            <a:srgbClr val="CB6015"/>
                          </a:solidFill>
                          <a:effectLst/>
                          <a:latin typeface="Arial" pitchFamily="34" charset="0"/>
                          <a:ea typeface="STKaiti" pitchFamily="2" charset="-122"/>
                          <a:cs typeface="ヒラギノ角ゴ Pro W3"/>
                        </a:rPr>
                        <a:t>SGD 1.0 Mil</a:t>
                      </a:r>
                    </a:p>
                  </a:txBody>
                  <a:tcPr marL="42203" marR="42203" marT="45708" marB="45708" horzOverflow="overflow">
                    <a:lnL>
                      <a:noFill/>
                    </a:lnL>
                    <a:lnR>
                      <a:noFill/>
                    </a:lnR>
                    <a:lnT>
                      <a:noFill/>
                    </a:lnT>
                    <a:lnB>
                      <a:noFill/>
                    </a:lnB>
                    <a:lnTlToBr>
                      <a:noFill/>
                    </a:lnTlToBr>
                    <a:lnBlToTr>
                      <a:noFill/>
                    </a:lnBlToTr>
                    <a:noFill/>
                  </a:tcPr>
                </a:tc>
              </a:tr>
              <a:tr h="274638">
                <a:tc gridSpan="5">
                  <a:txBody>
                    <a:bodyPr/>
                    <a:lstStyle>
                      <a:lvl1pPr algn="l" defTabSz="1838325" eaLnBrk="0" hangingPunct="0">
                        <a:spcBef>
                          <a:spcPct val="7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1pPr>
                      <a:lvl2pPr marL="742950" indent="-28575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2pPr>
                      <a:lvl3pPr marL="11430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3pPr>
                      <a:lvl4pPr marL="1600200" indent="-22860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4pPr>
                      <a:lvl5pPr marL="20574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5pPr>
                      <a:lvl6pPr marL="25146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6pPr>
                      <a:lvl7pPr marL="29718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7pPr>
                      <a:lvl8pPr marL="34290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8pPr>
                      <a:lvl9pPr marL="38862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9pPr>
                    </a:lstStyle>
                    <a:p>
                      <a:pPr marL="0" marR="0" lvl="0" indent="0" algn="l" defTabSz="1838325" rtl="0" eaLnBrk="1" fontAlgn="base" latinLnBrk="0" hangingPunct="1">
                        <a:lnSpc>
                          <a:spcPct val="100000"/>
                        </a:lnSpc>
                        <a:spcBef>
                          <a:spcPct val="75000"/>
                        </a:spcBef>
                        <a:spcAft>
                          <a:spcPct val="0"/>
                        </a:spcAft>
                        <a:buClr>
                          <a:schemeClr val="tx2"/>
                        </a:buClr>
                        <a:buSzTx/>
                        <a:buFont typeface="Symbol" pitchFamily="18" charset="2"/>
                        <a:buNone/>
                        <a:tabLst/>
                      </a:pPr>
                      <a:r>
                        <a:rPr kumimoji="0" lang="en-US" altLang="en-US" sz="1200" b="1" i="0" u="none" strike="noStrike" cap="none" normalizeH="0" baseline="0" dirty="0" smtClean="0">
                          <a:ln>
                            <a:noFill/>
                          </a:ln>
                          <a:solidFill>
                            <a:schemeClr val="accent1"/>
                          </a:solidFill>
                          <a:effectLst/>
                          <a:latin typeface="Arial" pitchFamily="34" charset="0"/>
                          <a:ea typeface="STKaiti" pitchFamily="2" charset="-122"/>
                          <a:cs typeface="ヒラギノ角ゴ Pro W3"/>
                        </a:rPr>
                        <a:t>Total Group Individual Interest without Concentration</a:t>
                      </a:r>
                    </a:p>
                  </a:txBody>
                  <a:tcPr marL="42203" marR="42203" marT="45708" marB="45708" horzOverflow="overflow">
                    <a:lnL>
                      <a:noFill/>
                    </a:lnL>
                    <a:lnR>
                      <a:noFill/>
                    </a:lnR>
                    <a:lnT>
                      <a:noFill/>
                    </a:lnT>
                    <a:lnB w="9525" cap="flat" cmpd="sng" algn="ctr">
                      <a:solidFill>
                        <a:schemeClr val="tx1"/>
                      </a:solidFill>
                      <a:prstDash val="solid"/>
                      <a:round/>
                      <a:headEnd type="none" w="med" len="med"/>
                      <a:tailEnd type="none" w="med" len="med"/>
                    </a:lnB>
                    <a:lnTlToBr>
                      <a:noFill/>
                    </a:lnTlToBr>
                    <a:lnBlToTr>
                      <a:noFill/>
                    </a:lnBlToTr>
                    <a:solidFill>
                      <a:srgbClr val="CCF2FC"/>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lvl1pPr algn="l" defTabSz="1838325" eaLnBrk="0" hangingPunct="0">
                        <a:spcBef>
                          <a:spcPct val="7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1pPr>
                      <a:lvl2pPr marL="742950" indent="-28575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2pPr>
                      <a:lvl3pPr marL="11430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3pPr>
                      <a:lvl4pPr marL="1600200" indent="-22860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4pPr>
                      <a:lvl5pPr marL="20574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5pPr>
                      <a:lvl6pPr marL="25146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6pPr>
                      <a:lvl7pPr marL="29718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7pPr>
                      <a:lvl8pPr marL="34290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8pPr>
                      <a:lvl9pPr marL="38862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9pPr>
                    </a:lstStyle>
                    <a:p>
                      <a:pPr marL="0" marR="0" lvl="0" indent="0" algn="ctr" defTabSz="1838325" rtl="0" eaLnBrk="1" fontAlgn="base" latinLnBrk="0" hangingPunct="1">
                        <a:lnSpc>
                          <a:spcPct val="100000"/>
                        </a:lnSpc>
                        <a:spcBef>
                          <a:spcPct val="75000"/>
                        </a:spcBef>
                        <a:spcAft>
                          <a:spcPct val="0"/>
                        </a:spcAft>
                        <a:buClr>
                          <a:schemeClr val="tx2"/>
                        </a:buClr>
                        <a:buSzTx/>
                        <a:buFont typeface="Symbol" pitchFamily="18" charset="2"/>
                        <a:buNone/>
                        <a:tabLst/>
                      </a:pPr>
                      <a:endParaRPr kumimoji="0" lang="en-US" altLang="en-US" sz="1200" b="1" i="0" u="none" strike="noStrike" cap="none" normalizeH="0" baseline="0" dirty="0" smtClean="0">
                        <a:ln>
                          <a:noFill/>
                        </a:ln>
                        <a:solidFill>
                          <a:schemeClr val="accent1"/>
                        </a:solidFill>
                        <a:effectLst/>
                        <a:latin typeface="Arial" pitchFamily="34" charset="0"/>
                        <a:ea typeface="STKaiti" pitchFamily="2" charset="-122"/>
                        <a:cs typeface="ヒラギノ角ゴ Pro W3"/>
                      </a:endParaRPr>
                    </a:p>
                  </a:txBody>
                  <a:tcPr marL="42203" marR="42203" marT="45708" marB="45708" horzOverflow="overflow">
                    <a:lnL>
                      <a:noFill/>
                    </a:lnL>
                    <a:lnR>
                      <a:noFill/>
                    </a:lnR>
                    <a:lnT>
                      <a:noFill/>
                    </a:lnT>
                    <a:lnB w="9525" cap="flat" cmpd="sng" algn="ctr">
                      <a:solidFill>
                        <a:schemeClr val="tx1"/>
                      </a:solidFill>
                      <a:prstDash val="solid"/>
                      <a:round/>
                      <a:headEnd type="none" w="med" len="med"/>
                      <a:tailEnd type="none" w="med" len="med"/>
                    </a:lnB>
                    <a:lnTlToBr>
                      <a:noFill/>
                    </a:lnTlToBr>
                    <a:lnBlToTr>
                      <a:noFill/>
                    </a:lnBlToTr>
                    <a:solidFill>
                      <a:srgbClr val="CCF2FC"/>
                    </a:solidFill>
                  </a:tcPr>
                </a:tc>
                <a:tc>
                  <a:txBody>
                    <a:bodyPr/>
                    <a:lstStyle>
                      <a:lvl1pPr algn="l" defTabSz="1838325" eaLnBrk="0" hangingPunct="0">
                        <a:spcBef>
                          <a:spcPct val="7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1pPr>
                      <a:lvl2pPr marL="742950" indent="-28575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2pPr>
                      <a:lvl3pPr marL="11430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3pPr>
                      <a:lvl4pPr marL="1600200" indent="-228600" algn="l" defTabSz="1838325" eaLnBrk="0" hangingPunct="0">
                        <a:spcBef>
                          <a:spcPct val="25000"/>
                        </a:spcBef>
                        <a:buClr>
                          <a:schemeClr val="tx2"/>
                        </a:buClr>
                        <a:buFont typeface="Arial" pitchFamily="34" charset="0"/>
                        <a:defRPr sz="1200">
                          <a:solidFill>
                            <a:srgbClr val="53565A"/>
                          </a:solidFill>
                          <a:latin typeface="Arial" pitchFamily="34" charset="0"/>
                          <a:ea typeface="STKaiti" pitchFamily="2" charset="-122"/>
                          <a:cs typeface="Geneva" pitchFamily="34" charset="0"/>
                        </a:defRPr>
                      </a:lvl4pPr>
                      <a:lvl5pPr marL="2057400" indent="-228600" algn="l" defTabSz="1838325" eaLnBrk="0" hangingPunct="0">
                        <a:spcBef>
                          <a:spcPct val="25000"/>
                        </a:spcBef>
                        <a:buClr>
                          <a:schemeClr val="tx2"/>
                        </a:buClr>
                        <a:buFont typeface="Symbol" pitchFamily="18" charset="2"/>
                        <a:defRPr sz="1200">
                          <a:solidFill>
                            <a:srgbClr val="53565A"/>
                          </a:solidFill>
                          <a:latin typeface="Arial" pitchFamily="34" charset="0"/>
                          <a:ea typeface="STKaiti" pitchFamily="2" charset="-122"/>
                          <a:cs typeface="Geneva" pitchFamily="34" charset="0"/>
                        </a:defRPr>
                      </a:lvl5pPr>
                      <a:lvl6pPr marL="25146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6pPr>
                      <a:lvl7pPr marL="29718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7pPr>
                      <a:lvl8pPr marL="34290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8pPr>
                      <a:lvl9pPr marL="3886200" indent="-228600" defTabSz="1838325" eaLnBrk="0" fontAlgn="base" hangingPunct="0">
                        <a:spcBef>
                          <a:spcPct val="25000"/>
                        </a:spcBef>
                        <a:spcAft>
                          <a:spcPct val="0"/>
                        </a:spcAft>
                        <a:buClr>
                          <a:schemeClr val="tx2"/>
                        </a:buClr>
                        <a:buFont typeface="Symbol" pitchFamily="18" charset="2"/>
                        <a:defRPr sz="1200">
                          <a:solidFill>
                            <a:srgbClr val="53565A"/>
                          </a:solidFill>
                          <a:latin typeface="Arial" pitchFamily="34" charset="0"/>
                          <a:ea typeface="STKaiti" pitchFamily="2" charset="-122"/>
                          <a:cs typeface="Geneva" pitchFamily="34" charset="0"/>
                        </a:defRPr>
                      </a:lvl9pPr>
                    </a:lstStyle>
                    <a:p>
                      <a:pPr marL="0" marR="0" lvl="0" indent="0" algn="ctr" defTabSz="1838325" rtl="0" eaLnBrk="1" fontAlgn="base" latinLnBrk="0" hangingPunct="1">
                        <a:lnSpc>
                          <a:spcPct val="100000"/>
                        </a:lnSpc>
                        <a:spcBef>
                          <a:spcPct val="75000"/>
                        </a:spcBef>
                        <a:spcAft>
                          <a:spcPct val="0"/>
                        </a:spcAft>
                        <a:buClr>
                          <a:schemeClr val="tx2"/>
                        </a:buClr>
                        <a:buSzTx/>
                        <a:buFont typeface="Symbol" pitchFamily="18" charset="2"/>
                        <a:buNone/>
                        <a:tabLst/>
                      </a:pPr>
                      <a:r>
                        <a:rPr kumimoji="0" lang="en-US" altLang="en-US" sz="1200" b="1" i="0" u="none" strike="noStrike" cap="none" normalizeH="0" baseline="0" dirty="0" smtClean="0">
                          <a:ln>
                            <a:noFill/>
                          </a:ln>
                          <a:solidFill>
                            <a:schemeClr val="tx1"/>
                          </a:solidFill>
                          <a:effectLst/>
                          <a:latin typeface="Arial" pitchFamily="34" charset="0"/>
                          <a:ea typeface="STKaiti" pitchFamily="2" charset="-122"/>
                          <a:cs typeface="ヒラギノ角ゴ Pro W3"/>
                        </a:rPr>
                        <a:t>SGD 500,000</a:t>
                      </a:r>
                    </a:p>
                  </a:txBody>
                  <a:tcPr marL="42203" marR="42203" marT="45708" marB="45708" horzOverflow="overflow">
                    <a:lnL>
                      <a:noFill/>
                    </a:lnL>
                    <a:lnR>
                      <a:noFill/>
                    </a:lnR>
                    <a:lnT>
                      <a:noFill/>
                    </a:lnT>
                    <a:lnB w="9525" cap="flat" cmpd="sng" algn="ctr">
                      <a:solidFill>
                        <a:schemeClr val="tx1"/>
                      </a:solidFill>
                      <a:prstDash val="solid"/>
                      <a:round/>
                      <a:headEnd type="none" w="med" len="med"/>
                      <a:tailEnd type="none" w="med" len="med"/>
                    </a:lnB>
                    <a:lnTlToBr>
                      <a:noFill/>
                    </a:lnTlToBr>
                    <a:lnBlToTr>
                      <a:noFill/>
                    </a:lnBlToTr>
                    <a:solidFill>
                      <a:srgbClr val="CCF2FC"/>
                    </a:solidFill>
                  </a:tcPr>
                </a:tc>
              </a:tr>
            </a:tbl>
          </a:graphicData>
        </a:graphic>
      </p:graphicFrame>
      <p:sp>
        <p:nvSpPr>
          <p:cNvPr id="37939" name="Rectangle 347"/>
          <p:cNvSpPr>
            <a:spLocks noChangeArrowheads="1"/>
          </p:cNvSpPr>
          <p:nvPr/>
        </p:nvSpPr>
        <p:spPr bwMode="auto">
          <a:xfrm>
            <a:off x="748813" y="3906841"/>
            <a:ext cx="987669" cy="3063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6350" algn="ctr">
                <a:solidFill>
                  <a:srgbClr val="000000"/>
                </a:solidFill>
                <a:miter lim="800000"/>
                <a:headEnd/>
                <a:tailEnd/>
              </a14:hiddenLine>
            </a:ext>
          </a:extLst>
        </p:spPr>
        <p:txBody>
          <a:bodyPr lIns="0" tIns="0" rIns="0" bIns="0">
            <a:spAutoFit/>
          </a:bodyPr>
          <a:lstStyle>
            <a:lvl1pPr algn="l" eaLnBrk="0" hangingPunct="0">
              <a:spcBef>
                <a:spcPct val="7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1pPr>
            <a:lvl2pPr marL="742950" indent="-285750" algn="l"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2pPr>
            <a:lvl3pPr marL="11430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3pPr>
            <a:lvl4pPr marL="1600200" indent="-228600" algn="l"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4pPr>
            <a:lvl5pPr marL="20574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5pPr>
            <a:lvl6pPr marL="25146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6pPr>
            <a:lvl7pPr marL="29718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7pPr>
            <a:lvl8pPr marL="34290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8pPr>
            <a:lvl9pPr marL="38862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9pPr>
          </a:lstStyle>
          <a:p>
            <a:pPr algn="ctr" eaLnBrk="1" fontAlgn="base" hangingPunct="1">
              <a:spcBef>
                <a:spcPct val="0"/>
              </a:spcBef>
              <a:spcAft>
                <a:spcPct val="0"/>
              </a:spcAft>
              <a:buClrTx/>
              <a:buFontTx/>
              <a:buNone/>
            </a:pPr>
            <a:r>
              <a:rPr lang="en-US" altLang="en-US" sz="1000" dirty="0" smtClean="0">
                <a:solidFill>
                  <a:srgbClr val="CB6015"/>
                </a:solidFill>
              </a:rPr>
              <a:t>Physical </a:t>
            </a:r>
          </a:p>
          <a:p>
            <a:pPr algn="ctr" eaLnBrk="1" fontAlgn="base" hangingPunct="1">
              <a:spcBef>
                <a:spcPct val="0"/>
              </a:spcBef>
              <a:spcAft>
                <a:spcPct val="0"/>
              </a:spcAft>
              <a:buClrTx/>
              <a:buFontTx/>
              <a:buNone/>
            </a:pPr>
            <a:r>
              <a:rPr lang="en-US" altLang="en-US" sz="1000" dirty="0" smtClean="0">
                <a:solidFill>
                  <a:srgbClr val="CB6015"/>
                </a:solidFill>
              </a:rPr>
              <a:t>Pooling</a:t>
            </a:r>
          </a:p>
        </p:txBody>
      </p:sp>
      <p:sp>
        <p:nvSpPr>
          <p:cNvPr id="37940" name="Isosceles Triangle 26"/>
          <p:cNvSpPr>
            <a:spLocks/>
          </p:cNvSpPr>
          <p:nvPr/>
        </p:nvSpPr>
        <p:spPr bwMode="auto">
          <a:xfrm rot="5400000">
            <a:off x="7001488" y="4135563"/>
            <a:ext cx="669925" cy="212481"/>
          </a:xfrm>
          <a:custGeom>
            <a:avLst/>
            <a:gdLst>
              <a:gd name="T0" fmla="*/ 0 w 413647"/>
              <a:gd name="T1" fmla="*/ 0 h 206632"/>
              <a:gd name="T2" fmla="*/ 0 w 413647"/>
              <a:gd name="T3" fmla="*/ 0 h 206632"/>
              <a:gd name="T4" fmla="*/ 0 w 413647"/>
              <a:gd name="T5" fmla="*/ 0 h 206632"/>
              <a:gd name="T6" fmla="*/ 0 w 413647"/>
              <a:gd name="T7" fmla="*/ 0 h 206632"/>
              <a:gd name="T8" fmla="*/ 0 w 413647"/>
              <a:gd name="T9" fmla="*/ 0 h 206632"/>
              <a:gd name="T10" fmla="*/ 0 w 413647"/>
              <a:gd name="T11" fmla="*/ 0 h 206632"/>
              <a:gd name="T12" fmla="*/ 0 w 413647"/>
              <a:gd name="T13" fmla="*/ 0 h 206632"/>
              <a:gd name="T14" fmla="*/ 0 60000 65536"/>
              <a:gd name="T15" fmla="*/ 0 60000 65536"/>
              <a:gd name="T16" fmla="*/ 0 60000 65536"/>
              <a:gd name="T17" fmla="*/ 0 60000 65536"/>
              <a:gd name="T18" fmla="*/ 0 60000 65536"/>
              <a:gd name="T19" fmla="*/ 0 60000 65536"/>
              <a:gd name="T20" fmla="*/ 0 60000 65536"/>
              <a:gd name="T21" fmla="*/ 0 w 413647"/>
              <a:gd name="T22" fmla="*/ 0 h 206632"/>
              <a:gd name="T23" fmla="*/ 413647 w 413647"/>
              <a:gd name="T24" fmla="*/ 206632 h 2066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3647" h="206632">
                <a:moveTo>
                  <a:pt x="206824" y="0"/>
                </a:moveTo>
                <a:lnTo>
                  <a:pt x="413647" y="206632"/>
                </a:lnTo>
                <a:lnTo>
                  <a:pt x="344935" y="206632"/>
                </a:lnTo>
                <a:lnTo>
                  <a:pt x="206824" y="68649"/>
                </a:lnTo>
                <a:lnTo>
                  <a:pt x="68713" y="206632"/>
                </a:lnTo>
                <a:lnTo>
                  <a:pt x="0" y="206632"/>
                </a:lnTo>
                <a:lnTo>
                  <a:pt x="206824" y="0"/>
                </a:lnTo>
                <a:close/>
              </a:path>
            </a:pathLst>
          </a:custGeom>
          <a:solidFill>
            <a:schemeClr val="tx1"/>
          </a:solidFill>
          <a:ln>
            <a:noFill/>
          </a:ln>
          <a:extLst>
            <a:ext uri="{91240B29-F687-4F45-9708-019B960494DF}">
              <a14:hiddenLine xmlns:a14="http://schemas.microsoft.com/office/drawing/2010/main" xmlns="" w="12700">
                <a:solidFill>
                  <a:srgbClr val="000000"/>
                </a:solidFill>
                <a:round/>
                <a:headEnd/>
                <a:tailEnd/>
              </a14:hiddenLine>
            </a:ext>
          </a:extLst>
        </p:spPr>
        <p:txBody>
          <a:bodyPr wrap="none" anchor="ctr"/>
          <a:lstStyle/>
          <a:p>
            <a:pPr algn="ctr" fontAlgn="base">
              <a:spcBef>
                <a:spcPct val="0"/>
              </a:spcBef>
              <a:spcAft>
                <a:spcPct val="0"/>
              </a:spcAft>
            </a:pPr>
            <a:endParaRPr lang="en-GB" sz="1400" dirty="0" smtClean="0">
              <a:solidFill>
                <a:srgbClr val="53565A"/>
              </a:solidFill>
            </a:endParaRPr>
          </a:p>
        </p:txBody>
      </p:sp>
      <p:sp>
        <p:nvSpPr>
          <p:cNvPr id="37941" name="Rectangle 6"/>
          <p:cNvSpPr>
            <a:spLocks noChangeArrowheads="1"/>
          </p:cNvSpPr>
          <p:nvPr/>
        </p:nvSpPr>
        <p:spPr bwMode="gray">
          <a:xfrm>
            <a:off x="2070591" y="871538"/>
            <a:ext cx="992065" cy="639762"/>
          </a:xfrm>
          <a:prstGeom prst="rect">
            <a:avLst/>
          </a:prstGeom>
          <a:solidFill>
            <a:schemeClr val="hlink"/>
          </a:solidFill>
          <a:ln>
            <a:noFill/>
          </a:ln>
          <a:extLst>
            <a:ext uri="{91240B29-F687-4F45-9708-019B960494DF}">
              <a14:hiddenLine xmlns:a14="http://schemas.microsoft.com/office/drawing/2010/main" xmlns="" w="6350" algn="ctr">
                <a:solidFill>
                  <a:srgbClr val="000000"/>
                </a:solidFill>
                <a:miter lim="800000"/>
                <a:headEnd/>
                <a:tailEnd/>
              </a14:hiddenLine>
            </a:ext>
          </a:extLst>
        </p:spPr>
        <p:txBody>
          <a:bodyPr wrap="none" anchor="ctr"/>
          <a:lstStyle>
            <a:lvl1pPr algn="l" eaLnBrk="0" hangingPunct="0">
              <a:spcBef>
                <a:spcPct val="7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1pPr>
            <a:lvl2pPr marL="742950" indent="-285750" algn="l"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2pPr>
            <a:lvl3pPr marL="11430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3pPr>
            <a:lvl4pPr marL="1600200" indent="-228600" algn="l"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4pPr>
            <a:lvl5pPr marL="20574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5pPr>
            <a:lvl6pPr marL="25146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6pPr>
            <a:lvl7pPr marL="29718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7pPr>
            <a:lvl8pPr marL="34290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8pPr>
            <a:lvl9pPr marL="38862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9pPr>
          </a:lstStyle>
          <a:p>
            <a:pPr algn="ctr" eaLnBrk="1" fontAlgn="base" hangingPunct="1">
              <a:spcBef>
                <a:spcPct val="0"/>
              </a:spcBef>
              <a:spcAft>
                <a:spcPct val="0"/>
              </a:spcAft>
              <a:buClrTx/>
              <a:buFontTx/>
              <a:buNone/>
            </a:pPr>
            <a:r>
              <a:rPr lang="en-US" altLang="en-US" sz="1200" b="1" dirty="0" smtClean="0">
                <a:solidFill>
                  <a:srgbClr val="FFFFFF"/>
                </a:solidFill>
              </a:rPr>
              <a:t>End of Day </a:t>
            </a:r>
          </a:p>
          <a:p>
            <a:pPr algn="ctr" eaLnBrk="1" fontAlgn="base" hangingPunct="1">
              <a:spcBef>
                <a:spcPct val="0"/>
              </a:spcBef>
              <a:spcAft>
                <a:spcPct val="0"/>
              </a:spcAft>
              <a:buClrTx/>
              <a:buFontTx/>
              <a:buNone/>
            </a:pPr>
            <a:r>
              <a:rPr lang="en-US" altLang="en-US" sz="1200" b="1" dirty="0" smtClean="0">
                <a:solidFill>
                  <a:srgbClr val="FFFFFF"/>
                </a:solidFill>
              </a:rPr>
              <a:t>Balance</a:t>
            </a:r>
          </a:p>
          <a:p>
            <a:pPr algn="ctr" eaLnBrk="1" fontAlgn="base" hangingPunct="1">
              <a:spcBef>
                <a:spcPct val="0"/>
              </a:spcBef>
              <a:spcAft>
                <a:spcPct val="0"/>
              </a:spcAft>
              <a:buClrTx/>
              <a:buFontTx/>
              <a:buNone/>
            </a:pPr>
            <a:r>
              <a:rPr lang="en-US" altLang="en-US" sz="1200" dirty="0" smtClean="0">
                <a:solidFill>
                  <a:srgbClr val="FFFFFF"/>
                </a:solidFill>
              </a:rPr>
              <a:t>+SGD 30 Mil</a:t>
            </a:r>
          </a:p>
        </p:txBody>
      </p:sp>
      <p:sp>
        <p:nvSpPr>
          <p:cNvPr id="37942" name="Rectangle 7"/>
          <p:cNvSpPr>
            <a:spLocks noChangeArrowheads="1"/>
          </p:cNvSpPr>
          <p:nvPr/>
        </p:nvSpPr>
        <p:spPr bwMode="gray">
          <a:xfrm>
            <a:off x="3241431" y="871538"/>
            <a:ext cx="992066" cy="639762"/>
          </a:xfrm>
          <a:prstGeom prst="rect">
            <a:avLst/>
          </a:prstGeom>
          <a:solidFill>
            <a:schemeClr val="hlink"/>
          </a:solidFill>
          <a:ln>
            <a:noFill/>
          </a:ln>
          <a:extLst>
            <a:ext uri="{91240B29-F687-4F45-9708-019B960494DF}">
              <a14:hiddenLine xmlns:a14="http://schemas.microsoft.com/office/drawing/2010/main" xmlns="" w="6350" algn="ctr">
                <a:solidFill>
                  <a:srgbClr val="000000"/>
                </a:solidFill>
                <a:miter lim="800000"/>
                <a:headEnd/>
                <a:tailEnd/>
              </a14:hiddenLine>
            </a:ext>
          </a:extLst>
        </p:spPr>
        <p:txBody>
          <a:bodyPr wrap="none" anchor="ctr"/>
          <a:lstStyle>
            <a:lvl1pPr algn="l" eaLnBrk="0" hangingPunct="0">
              <a:spcBef>
                <a:spcPct val="7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1pPr>
            <a:lvl2pPr marL="742950" indent="-285750" algn="l"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2pPr>
            <a:lvl3pPr marL="11430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3pPr>
            <a:lvl4pPr marL="1600200" indent="-228600" algn="l"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4pPr>
            <a:lvl5pPr marL="20574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5pPr>
            <a:lvl6pPr marL="25146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6pPr>
            <a:lvl7pPr marL="29718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7pPr>
            <a:lvl8pPr marL="34290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8pPr>
            <a:lvl9pPr marL="38862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9pPr>
          </a:lstStyle>
          <a:p>
            <a:pPr algn="ctr" eaLnBrk="1" fontAlgn="base" hangingPunct="1">
              <a:spcBef>
                <a:spcPct val="0"/>
              </a:spcBef>
              <a:spcAft>
                <a:spcPct val="0"/>
              </a:spcAft>
              <a:buClrTx/>
              <a:buFontTx/>
              <a:buNone/>
            </a:pPr>
            <a:r>
              <a:rPr lang="en-US" altLang="en-US" sz="1200" b="1" dirty="0" smtClean="0">
                <a:solidFill>
                  <a:srgbClr val="FFFFFF"/>
                </a:solidFill>
              </a:rPr>
              <a:t>End of Day </a:t>
            </a:r>
          </a:p>
          <a:p>
            <a:pPr algn="ctr" eaLnBrk="1" fontAlgn="base" hangingPunct="1">
              <a:spcBef>
                <a:spcPct val="0"/>
              </a:spcBef>
              <a:spcAft>
                <a:spcPct val="0"/>
              </a:spcAft>
              <a:buClrTx/>
              <a:buFontTx/>
              <a:buNone/>
            </a:pPr>
            <a:r>
              <a:rPr lang="en-US" altLang="en-US" sz="1200" b="1" dirty="0" smtClean="0">
                <a:solidFill>
                  <a:srgbClr val="FFFFFF"/>
                </a:solidFill>
              </a:rPr>
              <a:t>Balance</a:t>
            </a:r>
            <a:endParaRPr lang="en-US" altLang="en-US" sz="1200" dirty="0" smtClean="0">
              <a:solidFill>
                <a:srgbClr val="CB6015"/>
              </a:solidFill>
            </a:endParaRPr>
          </a:p>
          <a:p>
            <a:pPr algn="ctr" eaLnBrk="1" fontAlgn="base" hangingPunct="1">
              <a:spcBef>
                <a:spcPct val="0"/>
              </a:spcBef>
              <a:spcAft>
                <a:spcPct val="0"/>
              </a:spcAft>
              <a:buClrTx/>
              <a:buFontTx/>
              <a:buNone/>
            </a:pPr>
            <a:r>
              <a:rPr lang="en-US" altLang="en-US" sz="1200" b="1" dirty="0" smtClean="0">
                <a:solidFill>
                  <a:srgbClr val="CB6015"/>
                </a:solidFill>
              </a:rPr>
              <a:t>-</a:t>
            </a:r>
            <a:r>
              <a:rPr lang="en-US" altLang="en-US" sz="1200" dirty="0" smtClean="0">
                <a:solidFill>
                  <a:srgbClr val="CB6015"/>
                </a:solidFill>
              </a:rPr>
              <a:t>SGD 10 Mil</a:t>
            </a:r>
            <a:endParaRPr lang="en-US" altLang="en-US" sz="1200" b="1" dirty="0" smtClean="0">
              <a:solidFill>
                <a:srgbClr val="FFFFFF"/>
              </a:solidFill>
            </a:endParaRPr>
          </a:p>
        </p:txBody>
      </p:sp>
      <p:sp>
        <p:nvSpPr>
          <p:cNvPr id="37943" name="Rectangle 8"/>
          <p:cNvSpPr>
            <a:spLocks noChangeArrowheads="1"/>
          </p:cNvSpPr>
          <p:nvPr/>
        </p:nvSpPr>
        <p:spPr bwMode="gray">
          <a:xfrm>
            <a:off x="4413738" y="871538"/>
            <a:ext cx="990600" cy="639762"/>
          </a:xfrm>
          <a:prstGeom prst="rect">
            <a:avLst/>
          </a:prstGeom>
          <a:solidFill>
            <a:schemeClr val="hlink"/>
          </a:solidFill>
          <a:ln>
            <a:noFill/>
          </a:ln>
          <a:extLst>
            <a:ext uri="{91240B29-F687-4F45-9708-019B960494DF}">
              <a14:hiddenLine xmlns:a14="http://schemas.microsoft.com/office/drawing/2010/main" xmlns="" w="6350" algn="ctr">
                <a:solidFill>
                  <a:srgbClr val="000000"/>
                </a:solidFill>
                <a:miter lim="800000"/>
                <a:headEnd/>
                <a:tailEnd/>
              </a14:hiddenLine>
            </a:ext>
          </a:extLst>
        </p:spPr>
        <p:txBody>
          <a:bodyPr wrap="none" anchor="ctr"/>
          <a:lstStyle>
            <a:lvl1pPr algn="l" eaLnBrk="0" hangingPunct="0">
              <a:spcBef>
                <a:spcPct val="7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1pPr>
            <a:lvl2pPr marL="742950" indent="-285750" algn="l"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2pPr>
            <a:lvl3pPr marL="11430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3pPr>
            <a:lvl4pPr marL="1600200" indent="-228600" algn="l"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4pPr>
            <a:lvl5pPr marL="20574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5pPr>
            <a:lvl6pPr marL="25146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6pPr>
            <a:lvl7pPr marL="29718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7pPr>
            <a:lvl8pPr marL="34290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8pPr>
            <a:lvl9pPr marL="38862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9pPr>
          </a:lstStyle>
          <a:p>
            <a:pPr algn="ctr" eaLnBrk="1" fontAlgn="base" hangingPunct="1">
              <a:spcBef>
                <a:spcPct val="0"/>
              </a:spcBef>
              <a:spcAft>
                <a:spcPct val="0"/>
              </a:spcAft>
              <a:buClrTx/>
              <a:buFontTx/>
              <a:buNone/>
            </a:pPr>
            <a:r>
              <a:rPr lang="en-US" altLang="en-US" sz="1200" b="1" dirty="0" smtClean="0">
                <a:solidFill>
                  <a:srgbClr val="FFFFFF"/>
                </a:solidFill>
              </a:rPr>
              <a:t>End of Day </a:t>
            </a:r>
          </a:p>
          <a:p>
            <a:pPr algn="ctr" eaLnBrk="1" fontAlgn="base" hangingPunct="1">
              <a:spcBef>
                <a:spcPct val="0"/>
              </a:spcBef>
              <a:spcAft>
                <a:spcPct val="0"/>
              </a:spcAft>
              <a:buClrTx/>
              <a:buFontTx/>
              <a:buNone/>
            </a:pPr>
            <a:r>
              <a:rPr lang="en-US" altLang="en-US" sz="1200" b="1" dirty="0" smtClean="0">
                <a:solidFill>
                  <a:srgbClr val="FFFFFF"/>
                </a:solidFill>
              </a:rPr>
              <a:t>Balance</a:t>
            </a:r>
          </a:p>
          <a:p>
            <a:pPr algn="ctr" eaLnBrk="1" fontAlgn="base" hangingPunct="1">
              <a:spcBef>
                <a:spcPct val="0"/>
              </a:spcBef>
              <a:spcAft>
                <a:spcPct val="0"/>
              </a:spcAft>
              <a:buClrTx/>
              <a:buFontTx/>
              <a:buNone/>
            </a:pPr>
            <a:r>
              <a:rPr lang="en-US" altLang="en-US" sz="1200" dirty="0" smtClean="0">
                <a:solidFill>
                  <a:srgbClr val="FFFFFF"/>
                </a:solidFill>
              </a:rPr>
              <a:t>+SGD 20 Mil</a:t>
            </a:r>
          </a:p>
        </p:txBody>
      </p:sp>
      <p:sp>
        <p:nvSpPr>
          <p:cNvPr id="37944" name="Rectangle 9"/>
          <p:cNvSpPr>
            <a:spLocks noChangeArrowheads="1"/>
          </p:cNvSpPr>
          <p:nvPr/>
        </p:nvSpPr>
        <p:spPr bwMode="gray">
          <a:xfrm>
            <a:off x="5584581" y="871538"/>
            <a:ext cx="990600" cy="639762"/>
          </a:xfrm>
          <a:prstGeom prst="rect">
            <a:avLst/>
          </a:prstGeom>
          <a:solidFill>
            <a:schemeClr val="hlink"/>
          </a:solidFill>
          <a:ln>
            <a:noFill/>
          </a:ln>
          <a:extLst>
            <a:ext uri="{91240B29-F687-4F45-9708-019B960494DF}">
              <a14:hiddenLine xmlns:a14="http://schemas.microsoft.com/office/drawing/2010/main" xmlns="" w="6350" algn="ctr">
                <a:solidFill>
                  <a:srgbClr val="000000"/>
                </a:solidFill>
                <a:miter lim="800000"/>
                <a:headEnd/>
                <a:tailEnd/>
              </a14:hiddenLine>
            </a:ext>
          </a:extLst>
        </p:spPr>
        <p:txBody>
          <a:bodyPr wrap="none" anchor="ctr"/>
          <a:lstStyle>
            <a:lvl1pPr algn="l" eaLnBrk="0" hangingPunct="0">
              <a:spcBef>
                <a:spcPct val="7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1pPr>
            <a:lvl2pPr marL="742950" indent="-285750" algn="l"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2pPr>
            <a:lvl3pPr marL="11430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3pPr>
            <a:lvl4pPr marL="1600200" indent="-228600" algn="l"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4pPr>
            <a:lvl5pPr marL="20574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5pPr>
            <a:lvl6pPr marL="25146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6pPr>
            <a:lvl7pPr marL="29718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7pPr>
            <a:lvl8pPr marL="34290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8pPr>
            <a:lvl9pPr marL="38862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9pPr>
          </a:lstStyle>
          <a:p>
            <a:pPr algn="ctr" eaLnBrk="1" fontAlgn="base" hangingPunct="1">
              <a:spcBef>
                <a:spcPct val="0"/>
              </a:spcBef>
              <a:spcAft>
                <a:spcPct val="0"/>
              </a:spcAft>
              <a:buClrTx/>
              <a:buFontTx/>
              <a:buNone/>
            </a:pPr>
            <a:r>
              <a:rPr lang="en-US" altLang="en-US" sz="1200" b="1" dirty="0" smtClean="0">
                <a:solidFill>
                  <a:srgbClr val="FFFFFF"/>
                </a:solidFill>
              </a:rPr>
              <a:t>End of Day </a:t>
            </a:r>
          </a:p>
          <a:p>
            <a:pPr algn="ctr" eaLnBrk="1" fontAlgn="base" hangingPunct="1">
              <a:spcBef>
                <a:spcPct val="0"/>
              </a:spcBef>
              <a:spcAft>
                <a:spcPct val="0"/>
              </a:spcAft>
              <a:buClrTx/>
              <a:buFontTx/>
              <a:buNone/>
            </a:pPr>
            <a:r>
              <a:rPr lang="en-US" altLang="en-US" sz="1200" b="1" dirty="0" smtClean="0">
                <a:solidFill>
                  <a:srgbClr val="FFFFFF"/>
                </a:solidFill>
              </a:rPr>
              <a:t>Balance</a:t>
            </a:r>
          </a:p>
          <a:p>
            <a:pPr algn="ctr" eaLnBrk="1" fontAlgn="base" hangingPunct="1">
              <a:spcBef>
                <a:spcPct val="0"/>
              </a:spcBef>
              <a:spcAft>
                <a:spcPct val="0"/>
              </a:spcAft>
              <a:buClrTx/>
              <a:buFontTx/>
              <a:buNone/>
            </a:pPr>
            <a:r>
              <a:rPr lang="en-US" altLang="en-US" sz="1200" b="1" dirty="0" smtClean="0">
                <a:solidFill>
                  <a:srgbClr val="CB6015"/>
                </a:solidFill>
              </a:rPr>
              <a:t>-</a:t>
            </a:r>
            <a:r>
              <a:rPr lang="en-US" altLang="en-US" sz="1200" dirty="0" smtClean="0">
                <a:solidFill>
                  <a:srgbClr val="CB6015"/>
                </a:solidFill>
              </a:rPr>
              <a:t>SGD 10 Mil</a:t>
            </a:r>
            <a:endParaRPr lang="en-US" altLang="en-US" sz="1200" b="1" dirty="0" smtClean="0">
              <a:solidFill>
                <a:srgbClr val="FFFFFF"/>
              </a:solidFill>
            </a:endParaRPr>
          </a:p>
        </p:txBody>
      </p:sp>
      <p:sp>
        <p:nvSpPr>
          <p:cNvPr id="37945" name="Rectangle 16"/>
          <p:cNvSpPr>
            <a:spLocks noChangeArrowheads="1"/>
          </p:cNvSpPr>
          <p:nvPr/>
        </p:nvSpPr>
        <p:spPr bwMode="gray">
          <a:xfrm>
            <a:off x="2239081" y="569914"/>
            <a:ext cx="700513" cy="2616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lvl1pPr algn="l" defTabSz="881063" eaLnBrk="0" hangingPunct="0">
              <a:spcBef>
                <a:spcPct val="7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1pPr>
            <a:lvl2pPr marL="742950" indent="-285750" algn="l" defTabSz="881063"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2pPr>
            <a:lvl3pPr marL="1143000" indent="-228600" algn="l" defTabSz="881063"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3pPr>
            <a:lvl4pPr marL="1600200" indent="-228600" algn="l" defTabSz="881063"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4pPr>
            <a:lvl5pPr marL="2057400" indent="-228600" algn="l" defTabSz="881063"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5pPr>
            <a:lvl6pPr marL="2514600" indent="-228600" defTabSz="881063"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6pPr>
            <a:lvl7pPr marL="2971800" indent="-228600" defTabSz="881063"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7pPr>
            <a:lvl8pPr marL="3429000" indent="-228600" defTabSz="881063"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8pPr>
            <a:lvl9pPr marL="3886200" indent="-228600" defTabSz="881063"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9pPr>
          </a:lstStyle>
          <a:p>
            <a:pPr algn="ctr" fontAlgn="base">
              <a:lnSpc>
                <a:spcPct val="85000"/>
              </a:lnSpc>
              <a:spcBef>
                <a:spcPct val="0"/>
              </a:spcBef>
              <a:spcAft>
                <a:spcPct val="0"/>
              </a:spcAft>
              <a:buClrTx/>
              <a:buFontTx/>
              <a:buNone/>
            </a:pPr>
            <a:r>
              <a:rPr lang="en-US" altLang="zh-CN" sz="1000" b="1" dirty="0" smtClean="0">
                <a:solidFill>
                  <a:srgbClr val="00BDF2"/>
                </a:solidFill>
                <a:ea typeface="SimSun" pitchFamily="2" charset="-122"/>
              </a:rPr>
              <a:t>Account </a:t>
            </a:r>
          </a:p>
          <a:p>
            <a:pPr algn="ctr" fontAlgn="base">
              <a:lnSpc>
                <a:spcPct val="85000"/>
              </a:lnSpc>
              <a:spcBef>
                <a:spcPct val="0"/>
              </a:spcBef>
              <a:spcAft>
                <a:spcPct val="0"/>
              </a:spcAft>
              <a:buClrTx/>
              <a:buFontTx/>
              <a:buNone/>
            </a:pPr>
            <a:r>
              <a:rPr lang="en-US" altLang="zh-CN" sz="1000" b="1" dirty="0" smtClean="0">
                <a:solidFill>
                  <a:srgbClr val="00BDF2"/>
                </a:solidFill>
                <a:ea typeface="SimSun" pitchFamily="2" charset="-122"/>
              </a:rPr>
              <a:t>Citi1234111</a:t>
            </a:r>
          </a:p>
        </p:txBody>
      </p:sp>
      <p:sp>
        <p:nvSpPr>
          <p:cNvPr id="37946" name="Rectangle 16"/>
          <p:cNvSpPr>
            <a:spLocks noChangeArrowheads="1"/>
          </p:cNvSpPr>
          <p:nvPr/>
        </p:nvSpPr>
        <p:spPr bwMode="gray">
          <a:xfrm>
            <a:off x="3387209" y="569914"/>
            <a:ext cx="700513" cy="2616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lvl1pPr algn="l" defTabSz="881063" eaLnBrk="0" hangingPunct="0">
              <a:spcBef>
                <a:spcPct val="7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1pPr>
            <a:lvl2pPr marL="742950" indent="-285750" algn="l" defTabSz="881063"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2pPr>
            <a:lvl3pPr marL="1143000" indent="-228600" algn="l" defTabSz="881063"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3pPr>
            <a:lvl4pPr marL="1600200" indent="-228600" algn="l" defTabSz="881063"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4pPr>
            <a:lvl5pPr marL="2057400" indent="-228600" algn="l" defTabSz="881063"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5pPr>
            <a:lvl6pPr marL="2514600" indent="-228600" defTabSz="881063"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6pPr>
            <a:lvl7pPr marL="2971800" indent="-228600" defTabSz="881063"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7pPr>
            <a:lvl8pPr marL="3429000" indent="-228600" defTabSz="881063"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8pPr>
            <a:lvl9pPr marL="3886200" indent="-228600" defTabSz="881063"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9pPr>
          </a:lstStyle>
          <a:p>
            <a:pPr algn="ctr" fontAlgn="base">
              <a:lnSpc>
                <a:spcPct val="85000"/>
              </a:lnSpc>
              <a:spcBef>
                <a:spcPct val="0"/>
              </a:spcBef>
              <a:spcAft>
                <a:spcPct val="0"/>
              </a:spcAft>
              <a:buClrTx/>
              <a:buFontTx/>
              <a:buNone/>
            </a:pPr>
            <a:r>
              <a:rPr lang="en-US" altLang="zh-CN" sz="1000" b="1" dirty="0" smtClean="0">
                <a:solidFill>
                  <a:srgbClr val="00BDF2"/>
                </a:solidFill>
                <a:ea typeface="SimSun" pitchFamily="2" charset="-122"/>
              </a:rPr>
              <a:t>Account </a:t>
            </a:r>
          </a:p>
          <a:p>
            <a:pPr algn="ctr" fontAlgn="base">
              <a:lnSpc>
                <a:spcPct val="85000"/>
              </a:lnSpc>
              <a:spcBef>
                <a:spcPct val="0"/>
              </a:spcBef>
              <a:spcAft>
                <a:spcPct val="0"/>
              </a:spcAft>
              <a:buClrTx/>
              <a:buFontTx/>
              <a:buNone/>
            </a:pPr>
            <a:r>
              <a:rPr lang="en-US" altLang="zh-CN" sz="1000" b="1" dirty="0" smtClean="0">
                <a:solidFill>
                  <a:srgbClr val="00BDF2"/>
                </a:solidFill>
                <a:ea typeface="SimSun" pitchFamily="2" charset="-122"/>
              </a:rPr>
              <a:t>Citi1234112</a:t>
            </a:r>
          </a:p>
        </p:txBody>
      </p:sp>
      <p:sp>
        <p:nvSpPr>
          <p:cNvPr id="37947" name="Rectangle 16"/>
          <p:cNvSpPr>
            <a:spLocks noChangeArrowheads="1"/>
          </p:cNvSpPr>
          <p:nvPr/>
        </p:nvSpPr>
        <p:spPr bwMode="gray">
          <a:xfrm>
            <a:off x="4556586" y="569914"/>
            <a:ext cx="700513" cy="2616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lvl1pPr algn="l" defTabSz="881063" eaLnBrk="0" hangingPunct="0">
              <a:spcBef>
                <a:spcPct val="7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1pPr>
            <a:lvl2pPr marL="742950" indent="-285750" algn="l" defTabSz="881063"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2pPr>
            <a:lvl3pPr marL="1143000" indent="-228600" algn="l" defTabSz="881063"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3pPr>
            <a:lvl4pPr marL="1600200" indent="-228600" algn="l" defTabSz="881063"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4pPr>
            <a:lvl5pPr marL="2057400" indent="-228600" algn="l" defTabSz="881063"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5pPr>
            <a:lvl6pPr marL="2514600" indent="-228600" defTabSz="881063"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6pPr>
            <a:lvl7pPr marL="2971800" indent="-228600" defTabSz="881063"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7pPr>
            <a:lvl8pPr marL="3429000" indent="-228600" defTabSz="881063"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8pPr>
            <a:lvl9pPr marL="3886200" indent="-228600" defTabSz="881063"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9pPr>
          </a:lstStyle>
          <a:p>
            <a:pPr algn="ctr" fontAlgn="base">
              <a:lnSpc>
                <a:spcPct val="85000"/>
              </a:lnSpc>
              <a:spcBef>
                <a:spcPct val="0"/>
              </a:spcBef>
              <a:spcAft>
                <a:spcPct val="0"/>
              </a:spcAft>
              <a:buClrTx/>
              <a:buFontTx/>
              <a:buNone/>
            </a:pPr>
            <a:r>
              <a:rPr lang="en-US" altLang="zh-CN" sz="1000" b="1" dirty="0" smtClean="0">
                <a:solidFill>
                  <a:srgbClr val="00BDF2"/>
                </a:solidFill>
                <a:ea typeface="SimSun" pitchFamily="2" charset="-122"/>
              </a:rPr>
              <a:t>Account </a:t>
            </a:r>
          </a:p>
          <a:p>
            <a:pPr algn="ctr" fontAlgn="base">
              <a:lnSpc>
                <a:spcPct val="85000"/>
              </a:lnSpc>
              <a:spcBef>
                <a:spcPct val="0"/>
              </a:spcBef>
              <a:spcAft>
                <a:spcPct val="0"/>
              </a:spcAft>
              <a:buClrTx/>
              <a:buFontTx/>
              <a:buNone/>
            </a:pPr>
            <a:r>
              <a:rPr lang="en-US" altLang="zh-CN" sz="1000" b="1" dirty="0" smtClean="0">
                <a:solidFill>
                  <a:srgbClr val="00BDF2"/>
                </a:solidFill>
                <a:ea typeface="SimSun" pitchFamily="2" charset="-122"/>
              </a:rPr>
              <a:t>Citi1234113</a:t>
            </a:r>
          </a:p>
        </p:txBody>
      </p:sp>
      <p:sp>
        <p:nvSpPr>
          <p:cNvPr id="37948" name="Rectangle 16"/>
          <p:cNvSpPr>
            <a:spLocks noChangeArrowheads="1"/>
          </p:cNvSpPr>
          <p:nvPr/>
        </p:nvSpPr>
        <p:spPr bwMode="gray">
          <a:xfrm>
            <a:off x="5730360" y="569914"/>
            <a:ext cx="700513" cy="2616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lvl1pPr algn="l" defTabSz="881063" eaLnBrk="0" hangingPunct="0">
              <a:spcBef>
                <a:spcPct val="7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1pPr>
            <a:lvl2pPr marL="742950" indent="-285750" algn="l" defTabSz="881063"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2pPr>
            <a:lvl3pPr marL="1143000" indent="-228600" algn="l" defTabSz="881063"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3pPr>
            <a:lvl4pPr marL="1600200" indent="-228600" algn="l" defTabSz="881063"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4pPr>
            <a:lvl5pPr marL="2057400" indent="-228600" algn="l" defTabSz="881063"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5pPr>
            <a:lvl6pPr marL="2514600" indent="-228600" defTabSz="881063"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6pPr>
            <a:lvl7pPr marL="2971800" indent="-228600" defTabSz="881063"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7pPr>
            <a:lvl8pPr marL="3429000" indent="-228600" defTabSz="881063"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8pPr>
            <a:lvl9pPr marL="3886200" indent="-228600" defTabSz="881063"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9pPr>
          </a:lstStyle>
          <a:p>
            <a:pPr algn="ctr" fontAlgn="base">
              <a:lnSpc>
                <a:spcPct val="85000"/>
              </a:lnSpc>
              <a:spcBef>
                <a:spcPct val="0"/>
              </a:spcBef>
              <a:spcAft>
                <a:spcPct val="0"/>
              </a:spcAft>
              <a:buClrTx/>
              <a:buFontTx/>
              <a:buNone/>
            </a:pPr>
            <a:r>
              <a:rPr lang="en-US" altLang="zh-CN" sz="1000" b="1" dirty="0" smtClean="0">
                <a:solidFill>
                  <a:srgbClr val="00BDF2"/>
                </a:solidFill>
                <a:ea typeface="SimSun" pitchFamily="2" charset="-122"/>
              </a:rPr>
              <a:t>Account </a:t>
            </a:r>
          </a:p>
          <a:p>
            <a:pPr algn="ctr" fontAlgn="base">
              <a:lnSpc>
                <a:spcPct val="85000"/>
              </a:lnSpc>
              <a:spcBef>
                <a:spcPct val="0"/>
              </a:spcBef>
              <a:spcAft>
                <a:spcPct val="0"/>
              </a:spcAft>
              <a:buClrTx/>
              <a:buFontTx/>
              <a:buNone/>
            </a:pPr>
            <a:r>
              <a:rPr lang="en-US" altLang="zh-CN" sz="1000" b="1" dirty="0" smtClean="0">
                <a:solidFill>
                  <a:srgbClr val="00BDF2"/>
                </a:solidFill>
                <a:ea typeface="SimSun" pitchFamily="2" charset="-122"/>
              </a:rPr>
              <a:t>Citi1234114</a:t>
            </a:r>
          </a:p>
        </p:txBody>
      </p:sp>
      <p:sp>
        <p:nvSpPr>
          <p:cNvPr id="37949" name="Rectangle 6"/>
          <p:cNvSpPr>
            <a:spLocks noChangeArrowheads="1"/>
          </p:cNvSpPr>
          <p:nvPr/>
        </p:nvSpPr>
        <p:spPr bwMode="gray">
          <a:xfrm>
            <a:off x="4183676" y="3141663"/>
            <a:ext cx="992065" cy="639762"/>
          </a:xfrm>
          <a:prstGeom prst="rect">
            <a:avLst/>
          </a:prstGeom>
          <a:solidFill>
            <a:schemeClr val="hlink"/>
          </a:solidFill>
          <a:ln>
            <a:noFill/>
          </a:ln>
          <a:extLst>
            <a:ext uri="{91240B29-F687-4F45-9708-019B960494DF}">
              <a14:hiddenLine xmlns:a14="http://schemas.microsoft.com/office/drawing/2010/main" xmlns="" w="6350" algn="ctr">
                <a:solidFill>
                  <a:srgbClr val="000000"/>
                </a:solidFill>
                <a:miter lim="800000"/>
                <a:headEnd/>
                <a:tailEnd/>
              </a14:hiddenLine>
            </a:ext>
          </a:extLst>
        </p:spPr>
        <p:txBody>
          <a:bodyPr wrap="none" anchor="ctr"/>
          <a:lstStyle>
            <a:lvl1pPr algn="l" eaLnBrk="0" hangingPunct="0">
              <a:spcBef>
                <a:spcPct val="7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1pPr>
            <a:lvl2pPr marL="742950" indent="-285750" algn="l"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2pPr>
            <a:lvl3pPr marL="11430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3pPr>
            <a:lvl4pPr marL="1600200" indent="-228600" algn="l"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4pPr>
            <a:lvl5pPr marL="20574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5pPr>
            <a:lvl6pPr marL="25146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6pPr>
            <a:lvl7pPr marL="29718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7pPr>
            <a:lvl8pPr marL="34290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8pPr>
            <a:lvl9pPr marL="38862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9pPr>
          </a:lstStyle>
          <a:p>
            <a:pPr algn="ctr" eaLnBrk="1" fontAlgn="base" hangingPunct="1">
              <a:spcBef>
                <a:spcPct val="0"/>
              </a:spcBef>
              <a:spcAft>
                <a:spcPct val="0"/>
              </a:spcAft>
              <a:buClrTx/>
              <a:buFontTx/>
              <a:buNone/>
            </a:pPr>
            <a:r>
              <a:rPr lang="en-US" altLang="en-US" sz="1200" b="1" dirty="0" smtClean="0">
                <a:solidFill>
                  <a:srgbClr val="FFFFFF"/>
                </a:solidFill>
              </a:rPr>
              <a:t>End of Day </a:t>
            </a:r>
          </a:p>
          <a:p>
            <a:pPr algn="ctr" eaLnBrk="1" fontAlgn="base" hangingPunct="1">
              <a:spcBef>
                <a:spcPct val="0"/>
              </a:spcBef>
              <a:spcAft>
                <a:spcPct val="0"/>
              </a:spcAft>
              <a:buClrTx/>
              <a:buFontTx/>
              <a:buNone/>
            </a:pPr>
            <a:r>
              <a:rPr lang="en-US" altLang="en-US" sz="1200" b="1" dirty="0" smtClean="0">
                <a:solidFill>
                  <a:srgbClr val="FFFFFF"/>
                </a:solidFill>
              </a:rPr>
              <a:t>Balance</a:t>
            </a:r>
          </a:p>
          <a:p>
            <a:pPr algn="ctr" eaLnBrk="1" fontAlgn="base" hangingPunct="1">
              <a:spcBef>
                <a:spcPct val="0"/>
              </a:spcBef>
              <a:spcAft>
                <a:spcPct val="0"/>
              </a:spcAft>
              <a:buClrTx/>
              <a:buFontTx/>
              <a:buNone/>
            </a:pPr>
            <a:r>
              <a:rPr lang="en-US" altLang="en-US" sz="1200" dirty="0" smtClean="0">
                <a:solidFill>
                  <a:srgbClr val="FFFFFF"/>
                </a:solidFill>
              </a:rPr>
              <a:t>+SGD 30 Mil</a:t>
            </a:r>
          </a:p>
        </p:txBody>
      </p:sp>
      <p:sp>
        <p:nvSpPr>
          <p:cNvPr id="37950" name="Rectangle 7"/>
          <p:cNvSpPr>
            <a:spLocks noChangeArrowheads="1"/>
          </p:cNvSpPr>
          <p:nvPr/>
        </p:nvSpPr>
        <p:spPr bwMode="gray">
          <a:xfrm>
            <a:off x="2246438" y="4133855"/>
            <a:ext cx="992065" cy="639763"/>
          </a:xfrm>
          <a:prstGeom prst="rect">
            <a:avLst/>
          </a:prstGeom>
          <a:solidFill>
            <a:schemeClr val="hlink"/>
          </a:solidFill>
          <a:ln>
            <a:noFill/>
          </a:ln>
          <a:extLst>
            <a:ext uri="{91240B29-F687-4F45-9708-019B960494DF}">
              <a14:hiddenLine xmlns:a14="http://schemas.microsoft.com/office/drawing/2010/main" xmlns="" w="6350" algn="ctr">
                <a:solidFill>
                  <a:srgbClr val="000000"/>
                </a:solidFill>
                <a:miter lim="800000"/>
                <a:headEnd/>
                <a:tailEnd/>
              </a14:hiddenLine>
            </a:ext>
          </a:extLst>
        </p:spPr>
        <p:txBody>
          <a:bodyPr wrap="none" anchor="ctr"/>
          <a:lstStyle>
            <a:lvl1pPr algn="l" eaLnBrk="0" hangingPunct="0">
              <a:spcBef>
                <a:spcPct val="7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1pPr>
            <a:lvl2pPr marL="742950" indent="-285750" algn="l"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2pPr>
            <a:lvl3pPr marL="11430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3pPr>
            <a:lvl4pPr marL="1600200" indent="-228600" algn="l"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4pPr>
            <a:lvl5pPr marL="20574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5pPr>
            <a:lvl6pPr marL="25146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6pPr>
            <a:lvl7pPr marL="29718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7pPr>
            <a:lvl8pPr marL="34290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8pPr>
            <a:lvl9pPr marL="38862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9pPr>
          </a:lstStyle>
          <a:p>
            <a:pPr algn="ctr" eaLnBrk="1" fontAlgn="base" hangingPunct="1">
              <a:spcBef>
                <a:spcPct val="0"/>
              </a:spcBef>
              <a:spcAft>
                <a:spcPct val="0"/>
              </a:spcAft>
              <a:buClrTx/>
              <a:buFontTx/>
              <a:buNone/>
            </a:pPr>
            <a:r>
              <a:rPr lang="en-US" altLang="en-US" sz="1200" b="1" dirty="0" smtClean="0">
                <a:solidFill>
                  <a:srgbClr val="FFFFFF"/>
                </a:solidFill>
              </a:rPr>
              <a:t>End of Day </a:t>
            </a:r>
          </a:p>
          <a:p>
            <a:pPr algn="ctr" eaLnBrk="1" fontAlgn="base" hangingPunct="1">
              <a:spcBef>
                <a:spcPct val="0"/>
              </a:spcBef>
              <a:spcAft>
                <a:spcPct val="0"/>
              </a:spcAft>
              <a:buClrTx/>
              <a:buFontTx/>
              <a:buNone/>
            </a:pPr>
            <a:r>
              <a:rPr lang="en-US" altLang="en-US" sz="1200" b="1" dirty="0" smtClean="0">
                <a:solidFill>
                  <a:srgbClr val="FFFFFF"/>
                </a:solidFill>
              </a:rPr>
              <a:t>Balance</a:t>
            </a:r>
          </a:p>
          <a:p>
            <a:pPr algn="ctr" eaLnBrk="1" fontAlgn="base" hangingPunct="1">
              <a:spcBef>
                <a:spcPct val="0"/>
              </a:spcBef>
              <a:spcAft>
                <a:spcPct val="0"/>
              </a:spcAft>
              <a:buClrTx/>
              <a:buFontTx/>
              <a:buNone/>
            </a:pPr>
            <a:r>
              <a:rPr lang="en-US" altLang="en-US" sz="1200" dirty="0" smtClean="0">
                <a:solidFill>
                  <a:srgbClr val="FFFFFF"/>
                </a:solidFill>
              </a:rPr>
              <a:t>0</a:t>
            </a:r>
          </a:p>
        </p:txBody>
      </p:sp>
      <p:sp>
        <p:nvSpPr>
          <p:cNvPr id="37951" name="Rectangle 8"/>
          <p:cNvSpPr>
            <a:spLocks noChangeArrowheads="1"/>
          </p:cNvSpPr>
          <p:nvPr/>
        </p:nvSpPr>
        <p:spPr bwMode="gray">
          <a:xfrm>
            <a:off x="4189535" y="4133855"/>
            <a:ext cx="990600" cy="639763"/>
          </a:xfrm>
          <a:prstGeom prst="rect">
            <a:avLst/>
          </a:prstGeom>
          <a:solidFill>
            <a:schemeClr val="hlink"/>
          </a:solidFill>
          <a:ln>
            <a:noFill/>
          </a:ln>
          <a:extLst>
            <a:ext uri="{91240B29-F687-4F45-9708-019B960494DF}">
              <a14:hiddenLine xmlns:a14="http://schemas.microsoft.com/office/drawing/2010/main" xmlns="" w="6350" algn="ctr">
                <a:solidFill>
                  <a:srgbClr val="000000"/>
                </a:solidFill>
                <a:miter lim="800000"/>
                <a:headEnd/>
                <a:tailEnd/>
              </a14:hiddenLine>
            </a:ext>
          </a:extLst>
        </p:spPr>
        <p:txBody>
          <a:bodyPr wrap="none" anchor="ctr"/>
          <a:lstStyle>
            <a:lvl1pPr algn="l" eaLnBrk="0" hangingPunct="0">
              <a:spcBef>
                <a:spcPct val="7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1pPr>
            <a:lvl2pPr marL="742950" indent="-285750" algn="l"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2pPr>
            <a:lvl3pPr marL="11430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3pPr>
            <a:lvl4pPr marL="1600200" indent="-228600" algn="l"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4pPr>
            <a:lvl5pPr marL="20574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5pPr>
            <a:lvl6pPr marL="25146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6pPr>
            <a:lvl7pPr marL="29718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7pPr>
            <a:lvl8pPr marL="34290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8pPr>
            <a:lvl9pPr marL="38862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9pPr>
          </a:lstStyle>
          <a:p>
            <a:pPr algn="ctr" eaLnBrk="1" fontAlgn="base" hangingPunct="1">
              <a:spcBef>
                <a:spcPct val="0"/>
              </a:spcBef>
              <a:spcAft>
                <a:spcPct val="0"/>
              </a:spcAft>
              <a:buClrTx/>
              <a:buFontTx/>
              <a:buNone/>
            </a:pPr>
            <a:r>
              <a:rPr lang="en-US" altLang="en-US" sz="1200" b="1" dirty="0" smtClean="0">
                <a:solidFill>
                  <a:srgbClr val="FFFFFF"/>
                </a:solidFill>
              </a:rPr>
              <a:t>End of Day </a:t>
            </a:r>
          </a:p>
          <a:p>
            <a:pPr algn="ctr" eaLnBrk="1" fontAlgn="base" hangingPunct="1">
              <a:spcBef>
                <a:spcPct val="0"/>
              </a:spcBef>
              <a:spcAft>
                <a:spcPct val="0"/>
              </a:spcAft>
              <a:buClrTx/>
              <a:buFontTx/>
              <a:buNone/>
            </a:pPr>
            <a:r>
              <a:rPr lang="en-US" altLang="en-US" sz="1200" b="1" dirty="0" smtClean="0">
                <a:solidFill>
                  <a:srgbClr val="FFFFFF"/>
                </a:solidFill>
              </a:rPr>
              <a:t>Balance</a:t>
            </a:r>
          </a:p>
          <a:p>
            <a:pPr algn="ctr" eaLnBrk="1" fontAlgn="base" hangingPunct="1">
              <a:spcBef>
                <a:spcPct val="0"/>
              </a:spcBef>
              <a:spcAft>
                <a:spcPct val="0"/>
              </a:spcAft>
              <a:buClrTx/>
              <a:buFontTx/>
              <a:buNone/>
            </a:pPr>
            <a:r>
              <a:rPr lang="en-US" altLang="en-US" sz="1200" dirty="0" smtClean="0">
                <a:solidFill>
                  <a:srgbClr val="FFFFFF"/>
                </a:solidFill>
              </a:rPr>
              <a:t>0</a:t>
            </a:r>
          </a:p>
        </p:txBody>
      </p:sp>
      <p:sp>
        <p:nvSpPr>
          <p:cNvPr id="37952" name="Rectangle 9"/>
          <p:cNvSpPr>
            <a:spLocks noChangeArrowheads="1"/>
          </p:cNvSpPr>
          <p:nvPr/>
        </p:nvSpPr>
        <p:spPr bwMode="gray">
          <a:xfrm>
            <a:off x="6027127" y="4133855"/>
            <a:ext cx="990600" cy="639763"/>
          </a:xfrm>
          <a:prstGeom prst="rect">
            <a:avLst/>
          </a:prstGeom>
          <a:solidFill>
            <a:schemeClr val="hlink"/>
          </a:solidFill>
          <a:ln>
            <a:noFill/>
          </a:ln>
          <a:extLst>
            <a:ext uri="{91240B29-F687-4F45-9708-019B960494DF}">
              <a14:hiddenLine xmlns:a14="http://schemas.microsoft.com/office/drawing/2010/main" xmlns="" w="6350" algn="ctr">
                <a:solidFill>
                  <a:srgbClr val="000000"/>
                </a:solidFill>
                <a:miter lim="800000"/>
                <a:headEnd/>
                <a:tailEnd/>
              </a14:hiddenLine>
            </a:ext>
          </a:extLst>
        </p:spPr>
        <p:txBody>
          <a:bodyPr wrap="none" anchor="ctr"/>
          <a:lstStyle>
            <a:lvl1pPr algn="l" eaLnBrk="0" hangingPunct="0">
              <a:spcBef>
                <a:spcPct val="7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1pPr>
            <a:lvl2pPr marL="742950" indent="-285750" algn="l"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2pPr>
            <a:lvl3pPr marL="11430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3pPr>
            <a:lvl4pPr marL="1600200" indent="-228600" algn="l"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4pPr>
            <a:lvl5pPr marL="20574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5pPr>
            <a:lvl6pPr marL="25146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6pPr>
            <a:lvl7pPr marL="29718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7pPr>
            <a:lvl8pPr marL="34290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8pPr>
            <a:lvl9pPr marL="38862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9pPr>
          </a:lstStyle>
          <a:p>
            <a:pPr algn="ctr" eaLnBrk="1" fontAlgn="base" hangingPunct="1">
              <a:spcBef>
                <a:spcPct val="0"/>
              </a:spcBef>
              <a:spcAft>
                <a:spcPct val="0"/>
              </a:spcAft>
              <a:buClrTx/>
              <a:buFontTx/>
              <a:buNone/>
            </a:pPr>
            <a:r>
              <a:rPr lang="en-US" altLang="en-US" sz="1200" b="1" dirty="0" smtClean="0">
                <a:solidFill>
                  <a:srgbClr val="FFFFFF"/>
                </a:solidFill>
              </a:rPr>
              <a:t>End of Day </a:t>
            </a:r>
          </a:p>
          <a:p>
            <a:pPr algn="ctr" eaLnBrk="1" fontAlgn="base" hangingPunct="1">
              <a:spcBef>
                <a:spcPct val="0"/>
              </a:spcBef>
              <a:spcAft>
                <a:spcPct val="0"/>
              </a:spcAft>
              <a:buClrTx/>
              <a:buFontTx/>
              <a:buNone/>
            </a:pPr>
            <a:r>
              <a:rPr lang="en-US" altLang="en-US" sz="1200" b="1" dirty="0" smtClean="0">
                <a:solidFill>
                  <a:srgbClr val="FFFFFF"/>
                </a:solidFill>
              </a:rPr>
              <a:t>Balance</a:t>
            </a:r>
          </a:p>
          <a:p>
            <a:pPr algn="ctr" eaLnBrk="1" fontAlgn="base" hangingPunct="1">
              <a:spcBef>
                <a:spcPct val="0"/>
              </a:spcBef>
              <a:spcAft>
                <a:spcPct val="0"/>
              </a:spcAft>
              <a:buClr>
                <a:srgbClr val="97999B"/>
              </a:buClr>
              <a:buFontTx/>
              <a:buNone/>
            </a:pPr>
            <a:r>
              <a:rPr lang="en-US" altLang="en-US" sz="1200" dirty="0" smtClean="0">
                <a:solidFill>
                  <a:srgbClr val="FFFFFF"/>
                </a:solidFill>
              </a:rPr>
              <a:t>0</a:t>
            </a:r>
          </a:p>
        </p:txBody>
      </p:sp>
      <p:sp>
        <p:nvSpPr>
          <p:cNvPr id="37953" name="Rectangle 11"/>
          <p:cNvSpPr>
            <a:spLocks noChangeArrowheads="1"/>
          </p:cNvSpPr>
          <p:nvPr/>
        </p:nvSpPr>
        <p:spPr bwMode="gray">
          <a:xfrm>
            <a:off x="7785591" y="947741"/>
            <a:ext cx="1182565" cy="522287"/>
          </a:xfrm>
          <a:prstGeom prst="rect">
            <a:avLst/>
          </a:prstGeom>
          <a:solidFill>
            <a:srgbClr val="EAEBEB"/>
          </a:solidFill>
          <a:ln w="6350" algn="ctr">
            <a:solidFill>
              <a:srgbClr val="CB6015"/>
            </a:solidFill>
            <a:prstDash val="dash"/>
            <a:miter lim="800000"/>
            <a:headEnd/>
            <a:tailEnd/>
          </a:ln>
        </p:spPr>
        <p:txBody>
          <a:bodyPr wrap="none" anchor="ctr"/>
          <a:lstStyle>
            <a:lvl1pPr algn="l" eaLnBrk="0" hangingPunct="0">
              <a:spcBef>
                <a:spcPct val="7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1pPr>
            <a:lvl2pPr marL="742950" indent="-285750" algn="l"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2pPr>
            <a:lvl3pPr marL="11430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3pPr>
            <a:lvl4pPr marL="1600200" indent="-228600" algn="l"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4pPr>
            <a:lvl5pPr marL="20574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5pPr>
            <a:lvl6pPr marL="25146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6pPr>
            <a:lvl7pPr marL="29718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7pPr>
            <a:lvl8pPr marL="34290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8pPr>
            <a:lvl9pPr marL="38862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9pPr>
          </a:lstStyle>
          <a:p>
            <a:pPr algn="ctr" eaLnBrk="1" fontAlgn="base" hangingPunct="1">
              <a:spcBef>
                <a:spcPct val="0"/>
              </a:spcBef>
              <a:spcAft>
                <a:spcPct val="0"/>
              </a:spcAft>
              <a:buClrTx/>
              <a:buFontTx/>
              <a:buNone/>
            </a:pPr>
            <a:r>
              <a:rPr lang="en-US" altLang="en-US" sz="1200" b="1" dirty="0" smtClean="0">
                <a:solidFill>
                  <a:srgbClr val="00BDF2"/>
                </a:solidFill>
              </a:rPr>
              <a:t>Overall Position</a:t>
            </a:r>
          </a:p>
          <a:p>
            <a:pPr algn="ctr" eaLnBrk="1" fontAlgn="base" hangingPunct="1">
              <a:spcBef>
                <a:spcPct val="0"/>
              </a:spcBef>
              <a:spcAft>
                <a:spcPct val="0"/>
              </a:spcAft>
              <a:buClrTx/>
              <a:buFontTx/>
              <a:buNone/>
            </a:pPr>
            <a:r>
              <a:rPr lang="en-US" altLang="en-US" sz="1200" dirty="0" smtClean="0">
                <a:solidFill>
                  <a:srgbClr val="00BDF2"/>
                </a:solidFill>
              </a:rPr>
              <a:t>+SGD 30 Mil</a:t>
            </a:r>
          </a:p>
        </p:txBody>
      </p:sp>
      <p:sp>
        <p:nvSpPr>
          <p:cNvPr id="37954" name="Isosceles Triangle 26"/>
          <p:cNvSpPr>
            <a:spLocks/>
          </p:cNvSpPr>
          <p:nvPr/>
        </p:nvSpPr>
        <p:spPr bwMode="auto">
          <a:xfrm rot="5400000">
            <a:off x="7083549" y="1070100"/>
            <a:ext cx="669925" cy="212481"/>
          </a:xfrm>
          <a:custGeom>
            <a:avLst/>
            <a:gdLst>
              <a:gd name="T0" fmla="*/ 0 w 413647"/>
              <a:gd name="T1" fmla="*/ 0 h 206632"/>
              <a:gd name="T2" fmla="*/ 0 w 413647"/>
              <a:gd name="T3" fmla="*/ 0 h 206632"/>
              <a:gd name="T4" fmla="*/ 0 w 413647"/>
              <a:gd name="T5" fmla="*/ 0 h 206632"/>
              <a:gd name="T6" fmla="*/ 0 w 413647"/>
              <a:gd name="T7" fmla="*/ 0 h 206632"/>
              <a:gd name="T8" fmla="*/ 0 w 413647"/>
              <a:gd name="T9" fmla="*/ 0 h 206632"/>
              <a:gd name="T10" fmla="*/ 0 w 413647"/>
              <a:gd name="T11" fmla="*/ 0 h 206632"/>
              <a:gd name="T12" fmla="*/ 0 w 413647"/>
              <a:gd name="T13" fmla="*/ 0 h 206632"/>
              <a:gd name="T14" fmla="*/ 0 60000 65536"/>
              <a:gd name="T15" fmla="*/ 0 60000 65536"/>
              <a:gd name="T16" fmla="*/ 0 60000 65536"/>
              <a:gd name="T17" fmla="*/ 0 60000 65536"/>
              <a:gd name="T18" fmla="*/ 0 60000 65536"/>
              <a:gd name="T19" fmla="*/ 0 60000 65536"/>
              <a:gd name="T20" fmla="*/ 0 60000 65536"/>
              <a:gd name="T21" fmla="*/ 0 w 413647"/>
              <a:gd name="T22" fmla="*/ 0 h 206632"/>
              <a:gd name="T23" fmla="*/ 413647 w 413647"/>
              <a:gd name="T24" fmla="*/ 206632 h 2066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3647" h="206632">
                <a:moveTo>
                  <a:pt x="206824" y="0"/>
                </a:moveTo>
                <a:lnTo>
                  <a:pt x="413647" y="206632"/>
                </a:lnTo>
                <a:lnTo>
                  <a:pt x="344935" y="206632"/>
                </a:lnTo>
                <a:lnTo>
                  <a:pt x="206824" y="68649"/>
                </a:lnTo>
                <a:lnTo>
                  <a:pt x="68713" y="206632"/>
                </a:lnTo>
                <a:lnTo>
                  <a:pt x="0" y="206632"/>
                </a:lnTo>
                <a:lnTo>
                  <a:pt x="206824" y="0"/>
                </a:lnTo>
                <a:close/>
              </a:path>
            </a:pathLst>
          </a:custGeom>
          <a:solidFill>
            <a:schemeClr val="tx1"/>
          </a:solidFill>
          <a:ln>
            <a:noFill/>
          </a:ln>
          <a:extLst>
            <a:ext uri="{91240B29-F687-4F45-9708-019B960494DF}">
              <a14:hiddenLine xmlns:a14="http://schemas.microsoft.com/office/drawing/2010/main" xmlns="" w="12700">
                <a:solidFill>
                  <a:srgbClr val="000000"/>
                </a:solidFill>
                <a:round/>
                <a:headEnd/>
                <a:tailEnd/>
              </a14:hiddenLine>
            </a:ext>
          </a:extLst>
        </p:spPr>
        <p:txBody>
          <a:bodyPr wrap="none" anchor="ctr"/>
          <a:lstStyle/>
          <a:p>
            <a:pPr algn="ctr" fontAlgn="base">
              <a:spcBef>
                <a:spcPct val="0"/>
              </a:spcBef>
              <a:spcAft>
                <a:spcPct val="0"/>
              </a:spcAft>
            </a:pPr>
            <a:endParaRPr lang="en-GB" sz="1400" dirty="0" smtClean="0">
              <a:solidFill>
                <a:srgbClr val="53565A"/>
              </a:solidFill>
            </a:endParaRPr>
          </a:p>
        </p:txBody>
      </p:sp>
      <p:sp>
        <p:nvSpPr>
          <p:cNvPr id="37955" name="Rectangle 11"/>
          <p:cNvSpPr>
            <a:spLocks noChangeArrowheads="1"/>
          </p:cNvSpPr>
          <p:nvPr/>
        </p:nvSpPr>
        <p:spPr bwMode="gray">
          <a:xfrm>
            <a:off x="7779730" y="4054475"/>
            <a:ext cx="1181100" cy="522288"/>
          </a:xfrm>
          <a:prstGeom prst="rect">
            <a:avLst/>
          </a:prstGeom>
          <a:solidFill>
            <a:srgbClr val="EAEBEB"/>
          </a:solidFill>
          <a:ln w="6350" algn="ctr">
            <a:solidFill>
              <a:srgbClr val="CB6015"/>
            </a:solidFill>
            <a:prstDash val="dash"/>
            <a:miter lim="800000"/>
            <a:headEnd/>
            <a:tailEnd/>
          </a:ln>
        </p:spPr>
        <p:txBody>
          <a:bodyPr wrap="none" anchor="ctr"/>
          <a:lstStyle>
            <a:lvl1pPr algn="l" eaLnBrk="0" hangingPunct="0">
              <a:spcBef>
                <a:spcPct val="7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1pPr>
            <a:lvl2pPr marL="742950" indent="-285750" algn="l"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2pPr>
            <a:lvl3pPr marL="11430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3pPr>
            <a:lvl4pPr marL="1600200" indent="-228600" algn="l"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4pPr>
            <a:lvl5pPr marL="20574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5pPr>
            <a:lvl6pPr marL="25146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6pPr>
            <a:lvl7pPr marL="29718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7pPr>
            <a:lvl8pPr marL="34290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8pPr>
            <a:lvl9pPr marL="38862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9pPr>
          </a:lstStyle>
          <a:p>
            <a:pPr algn="ctr" eaLnBrk="1" fontAlgn="base" hangingPunct="1">
              <a:spcBef>
                <a:spcPct val="0"/>
              </a:spcBef>
              <a:spcAft>
                <a:spcPct val="0"/>
              </a:spcAft>
              <a:buClrTx/>
              <a:buFontTx/>
              <a:buNone/>
            </a:pPr>
            <a:r>
              <a:rPr lang="en-US" altLang="en-US" sz="1200" b="1" dirty="0" smtClean="0">
                <a:solidFill>
                  <a:srgbClr val="00BDF2"/>
                </a:solidFill>
              </a:rPr>
              <a:t>Overall Position</a:t>
            </a:r>
          </a:p>
          <a:p>
            <a:pPr algn="ctr" eaLnBrk="1" fontAlgn="base" hangingPunct="1">
              <a:spcBef>
                <a:spcPct val="0"/>
              </a:spcBef>
              <a:spcAft>
                <a:spcPct val="0"/>
              </a:spcAft>
              <a:buClrTx/>
              <a:buFontTx/>
              <a:buNone/>
            </a:pPr>
            <a:r>
              <a:rPr lang="en-US" altLang="en-US" sz="1200" dirty="0" smtClean="0">
                <a:solidFill>
                  <a:srgbClr val="00BDF2"/>
                </a:solidFill>
              </a:rPr>
              <a:t>+SGD 30 Mil</a:t>
            </a:r>
          </a:p>
        </p:txBody>
      </p:sp>
      <p:sp>
        <p:nvSpPr>
          <p:cNvPr id="37956" name="Rectangle 16"/>
          <p:cNvSpPr>
            <a:spLocks noChangeArrowheads="1"/>
          </p:cNvSpPr>
          <p:nvPr/>
        </p:nvSpPr>
        <p:spPr bwMode="gray">
          <a:xfrm>
            <a:off x="3478063" y="3167067"/>
            <a:ext cx="700513" cy="3924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lvl1pPr algn="l" defTabSz="881063" eaLnBrk="0" hangingPunct="0">
              <a:spcBef>
                <a:spcPct val="7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1pPr>
            <a:lvl2pPr marL="742950" indent="-285750" algn="l" defTabSz="881063"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2pPr>
            <a:lvl3pPr marL="1143000" indent="-228600" algn="l" defTabSz="881063"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3pPr>
            <a:lvl4pPr marL="1600200" indent="-228600" algn="l" defTabSz="881063"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4pPr>
            <a:lvl5pPr marL="2057400" indent="-228600" algn="l" defTabSz="881063"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5pPr>
            <a:lvl6pPr marL="2514600" indent="-228600" defTabSz="881063"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6pPr>
            <a:lvl7pPr marL="2971800" indent="-228600" defTabSz="881063"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7pPr>
            <a:lvl8pPr marL="3429000" indent="-228600" defTabSz="881063"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8pPr>
            <a:lvl9pPr marL="3886200" indent="-228600" defTabSz="881063"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9pPr>
          </a:lstStyle>
          <a:p>
            <a:pPr algn="ctr" fontAlgn="base">
              <a:lnSpc>
                <a:spcPct val="85000"/>
              </a:lnSpc>
              <a:spcBef>
                <a:spcPct val="0"/>
              </a:spcBef>
              <a:spcAft>
                <a:spcPct val="0"/>
              </a:spcAft>
              <a:buClrTx/>
              <a:buFontTx/>
              <a:buNone/>
            </a:pPr>
            <a:r>
              <a:rPr lang="en-US" altLang="zh-CN" sz="1000" b="1" dirty="0" smtClean="0">
                <a:solidFill>
                  <a:srgbClr val="00BDF2"/>
                </a:solidFill>
                <a:ea typeface="SimSun" pitchFamily="2" charset="-122"/>
              </a:rPr>
              <a:t>(Header)</a:t>
            </a:r>
          </a:p>
          <a:p>
            <a:pPr algn="ctr" fontAlgn="base">
              <a:lnSpc>
                <a:spcPct val="85000"/>
              </a:lnSpc>
              <a:spcBef>
                <a:spcPct val="0"/>
              </a:spcBef>
              <a:spcAft>
                <a:spcPct val="0"/>
              </a:spcAft>
              <a:buClrTx/>
              <a:buFontTx/>
              <a:buNone/>
            </a:pPr>
            <a:r>
              <a:rPr lang="en-US" altLang="zh-CN" sz="1000" b="1" dirty="0" smtClean="0">
                <a:solidFill>
                  <a:srgbClr val="00BDF2"/>
                </a:solidFill>
                <a:ea typeface="SimSun" pitchFamily="2" charset="-122"/>
              </a:rPr>
              <a:t>Account </a:t>
            </a:r>
          </a:p>
          <a:p>
            <a:pPr algn="ctr" fontAlgn="base">
              <a:lnSpc>
                <a:spcPct val="85000"/>
              </a:lnSpc>
              <a:spcBef>
                <a:spcPct val="0"/>
              </a:spcBef>
              <a:spcAft>
                <a:spcPct val="0"/>
              </a:spcAft>
              <a:buClrTx/>
              <a:buFontTx/>
              <a:buNone/>
            </a:pPr>
            <a:r>
              <a:rPr lang="en-US" altLang="zh-CN" sz="1000" b="1" dirty="0" smtClean="0">
                <a:solidFill>
                  <a:srgbClr val="00BDF2"/>
                </a:solidFill>
                <a:ea typeface="SimSun" pitchFamily="2" charset="-122"/>
              </a:rPr>
              <a:t>Citi1234111</a:t>
            </a:r>
          </a:p>
        </p:txBody>
      </p:sp>
      <p:sp>
        <p:nvSpPr>
          <p:cNvPr id="37957" name="Rectangle 16"/>
          <p:cNvSpPr>
            <a:spLocks noChangeArrowheads="1"/>
          </p:cNvSpPr>
          <p:nvPr/>
        </p:nvSpPr>
        <p:spPr bwMode="gray">
          <a:xfrm>
            <a:off x="1521776" y="4133851"/>
            <a:ext cx="700513" cy="3924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lvl1pPr algn="l" defTabSz="881063" eaLnBrk="0" hangingPunct="0">
              <a:spcBef>
                <a:spcPct val="7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1pPr>
            <a:lvl2pPr marL="742950" indent="-285750" algn="l" defTabSz="881063"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2pPr>
            <a:lvl3pPr marL="1143000" indent="-228600" algn="l" defTabSz="881063"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3pPr>
            <a:lvl4pPr marL="1600200" indent="-228600" algn="l" defTabSz="881063"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4pPr>
            <a:lvl5pPr marL="2057400" indent="-228600" algn="l" defTabSz="881063"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5pPr>
            <a:lvl6pPr marL="2514600" indent="-228600" defTabSz="881063"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6pPr>
            <a:lvl7pPr marL="2971800" indent="-228600" defTabSz="881063"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7pPr>
            <a:lvl8pPr marL="3429000" indent="-228600" defTabSz="881063"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8pPr>
            <a:lvl9pPr marL="3886200" indent="-228600" defTabSz="881063"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9pPr>
          </a:lstStyle>
          <a:p>
            <a:pPr algn="ctr" fontAlgn="base">
              <a:lnSpc>
                <a:spcPct val="85000"/>
              </a:lnSpc>
              <a:spcBef>
                <a:spcPct val="0"/>
              </a:spcBef>
              <a:spcAft>
                <a:spcPct val="0"/>
              </a:spcAft>
              <a:buClrTx/>
              <a:buFontTx/>
              <a:buNone/>
            </a:pPr>
            <a:r>
              <a:rPr lang="en-US" altLang="zh-CN" sz="1000" b="1" dirty="0" smtClean="0">
                <a:solidFill>
                  <a:srgbClr val="00BDF2"/>
                </a:solidFill>
                <a:ea typeface="SimSun" pitchFamily="2" charset="-122"/>
              </a:rPr>
              <a:t>(Child)</a:t>
            </a:r>
          </a:p>
          <a:p>
            <a:pPr algn="ctr" fontAlgn="base">
              <a:lnSpc>
                <a:spcPct val="85000"/>
              </a:lnSpc>
              <a:spcBef>
                <a:spcPct val="0"/>
              </a:spcBef>
              <a:spcAft>
                <a:spcPct val="0"/>
              </a:spcAft>
              <a:buClrTx/>
              <a:buFontTx/>
              <a:buNone/>
            </a:pPr>
            <a:r>
              <a:rPr lang="en-US" altLang="zh-CN" sz="1000" b="1" dirty="0" smtClean="0">
                <a:solidFill>
                  <a:srgbClr val="00BDF2"/>
                </a:solidFill>
                <a:ea typeface="SimSun" pitchFamily="2" charset="-122"/>
              </a:rPr>
              <a:t>Account </a:t>
            </a:r>
          </a:p>
          <a:p>
            <a:pPr algn="ctr" fontAlgn="base">
              <a:lnSpc>
                <a:spcPct val="85000"/>
              </a:lnSpc>
              <a:spcBef>
                <a:spcPct val="0"/>
              </a:spcBef>
              <a:spcAft>
                <a:spcPct val="0"/>
              </a:spcAft>
              <a:buClrTx/>
              <a:buFontTx/>
              <a:buNone/>
            </a:pPr>
            <a:r>
              <a:rPr lang="en-US" altLang="zh-CN" sz="1000" b="1" dirty="0" smtClean="0">
                <a:solidFill>
                  <a:srgbClr val="00BDF2"/>
                </a:solidFill>
                <a:ea typeface="SimSun" pitchFamily="2" charset="-122"/>
              </a:rPr>
              <a:t>Citi1234111</a:t>
            </a:r>
          </a:p>
        </p:txBody>
      </p:sp>
      <p:sp>
        <p:nvSpPr>
          <p:cNvPr id="37958" name="Rectangle 16"/>
          <p:cNvSpPr>
            <a:spLocks noChangeArrowheads="1"/>
          </p:cNvSpPr>
          <p:nvPr/>
        </p:nvSpPr>
        <p:spPr bwMode="gray">
          <a:xfrm>
            <a:off x="3463409" y="4141791"/>
            <a:ext cx="700513" cy="3924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lvl1pPr algn="l" defTabSz="881063" eaLnBrk="0" hangingPunct="0">
              <a:spcBef>
                <a:spcPct val="7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1pPr>
            <a:lvl2pPr marL="742950" indent="-285750" algn="l" defTabSz="881063"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2pPr>
            <a:lvl3pPr marL="1143000" indent="-228600" algn="l" defTabSz="881063"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3pPr>
            <a:lvl4pPr marL="1600200" indent="-228600" algn="l" defTabSz="881063"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4pPr>
            <a:lvl5pPr marL="2057400" indent="-228600" algn="l" defTabSz="881063"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5pPr>
            <a:lvl6pPr marL="2514600" indent="-228600" defTabSz="881063"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6pPr>
            <a:lvl7pPr marL="2971800" indent="-228600" defTabSz="881063"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7pPr>
            <a:lvl8pPr marL="3429000" indent="-228600" defTabSz="881063"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8pPr>
            <a:lvl9pPr marL="3886200" indent="-228600" defTabSz="881063"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9pPr>
          </a:lstStyle>
          <a:p>
            <a:pPr algn="ctr" fontAlgn="base">
              <a:lnSpc>
                <a:spcPct val="85000"/>
              </a:lnSpc>
              <a:spcBef>
                <a:spcPct val="0"/>
              </a:spcBef>
              <a:spcAft>
                <a:spcPct val="0"/>
              </a:spcAft>
              <a:buClrTx/>
              <a:buFontTx/>
              <a:buNone/>
            </a:pPr>
            <a:r>
              <a:rPr lang="en-US" altLang="zh-CN" sz="1000" b="1" dirty="0" smtClean="0">
                <a:solidFill>
                  <a:srgbClr val="00BDF2"/>
                </a:solidFill>
                <a:ea typeface="SimSun" pitchFamily="2" charset="-122"/>
              </a:rPr>
              <a:t>(Child)</a:t>
            </a:r>
          </a:p>
          <a:p>
            <a:pPr algn="ctr" fontAlgn="base">
              <a:lnSpc>
                <a:spcPct val="85000"/>
              </a:lnSpc>
              <a:spcBef>
                <a:spcPct val="0"/>
              </a:spcBef>
              <a:spcAft>
                <a:spcPct val="0"/>
              </a:spcAft>
              <a:buClrTx/>
              <a:buFontTx/>
              <a:buNone/>
            </a:pPr>
            <a:r>
              <a:rPr lang="en-US" altLang="zh-CN" sz="1000" b="1" dirty="0" smtClean="0">
                <a:solidFill>
                  <a:srgbClr val="00BDF2"/>
                </a:solidFill>
                <a:ea typeface="SimSun" pitchFamily="2" charset="-122"/>
              </a:rPr>
              <a:t>Account </a:t>
            </a:r>
          </a:p>
          <a:p>
            <a:pPr algn="ctr" fontAlgn="base">
              <a:lnSpc>
                <a:spcPct val="85000"/>
              </a:lnSpc>
              <a:spcBef>
                <a:spcPct val="0"/>
              </a:spcBef>
              <a:spcAft>
                <a:spcPct val="0"/>
              </a:spcAft>
              <a:buClrTx/>
              <a:buFontTx/>
              <a:buNone/>
            </a:pPr>
            <a:r>
              <a:rPr lang="en-US" altLang="zh-CN" sz="1000" b="1" dirty="0" smtClean="0">
                <a:solidFill>
                  <a:srgbClr val="00BDF2"/>
                </a:solidFill>
                <a:ea typeface="SimSun" pitchFamily="2" charset="-122"/>
              </a:rPr>
              <a:t>Citi1234113</a:t>
            </a:r>
          </a:p>
        </p:txBody>
      </p:sp>
      <p:sp>
        <p:nvSpPr>
          <p:cNvPr id="37959" name="Rectangle 16"/>
          <p:cNvSpPr>
            <a:spLocks noChangeArrowheads="1"/>
          </p:cNvSpPr>
          <p:nvPr/>
        </p:nvSpPr>
        <p:spPr bwMode="gray">
          <a:xfrm>
            <a:off x="5314924" y="4129088"/>
            <a:ext cx="700513" cy="3924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lvl1pPr algn="l" defTabSz="881063" eaLnBrk="0" hangingPunct="0">
              <a:spcBef>
                <a:spcPct val="7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1pPr>
            <a:lvl2pPr marL="742950" indent="-285750" algn="l" defTabSz="881063"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2pPr>
            <a:lvl3pPr marL="1143000" indent="-228600" algn="l" defTabSz="881063"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3pPr>
            <a:lvl4pPr marL="1600200" indent="-228600" algn="l" defTabSz="881063"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4pPr>
            <a:lvl5pPr marL="2057400" indent="-228600" algn="l" defTabSz="881063"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5pPr>
            <a:lvl6pPr marL="2514600" indent="-228600" defTabSz="881063"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6pPr>
            <a:lvl7pPr marL="2971800" indent="-228600" defTabSz="881063"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7pPr>
            <a:lvl8pPr marL="3429000" indent="-228600" defTabSz="881063"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8pPr>
            <a:lvl9pPr marL="3886200" indent="-228600" defTabSz="881063"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9pPr>
          </a:lstStyle>
          <a:p>
            <a:pPr algn="ctr" fontAlgn="base">
              <a:lnSpc>
                <a:spcPct val="85000"/>
              </a:lnSpc>
              <a:spcBef>
                <a:spcPct val="0"/>
              </a:spcBef>
              <a:spcAft>
                <a:spcPct val="0"/>
              </a:spcAft>
              <a:buClrTx/>
              <a:buFontTx/>
              <a:buNone/>
            </a:pPr>
            <a:r>
              <a:rPr lang="en-US" altLang="zh-CN" sz="1000" b="1" dirty="0" smtClean="0">
                <a:solidFill>
                  <a:srgbClr val="00BDF2"/>
                </a:solidFill>
                <a:ea typeface="SimSun" pitchFamily="2" charset="-122"/>
              </a:rPr>
              <a:t>(Child)</a:t>
            </a:r>
          </a:p>
          <a:p>
            <a:pPr algn="ctr" fontAlgn="base">
              <a:lnSpc>
                <a:spcPct val="85000"/>
              </a:lnSpc>
              <a:spcBef>
                <a:spcPct val="0"/>
              </a:spcBef>
              <a:spcAft>
                <a:spcPct val="0"/>
              </a:spcAft>
              <a:buClrTx/>
              <a:buFontTx/>
              <a:buNone/>
            </a:pPr>
            <a:r>
              <a:rPr lang="en-US" altLang="zh-CN" sz="1000" b="1" dirty="0" smtClean="0">
                <a:solidFill>
                  <a:srgbClr val="00BDF2"/>
                </a:solidFill>
                <a:ea typeface="SimSun" pitchFamily="2" charset="-122"/>
              </a:rPr>
              <a:t>Account </a:t>
            </a:r>
          </a:p>
          <a:p>
            <a:pPr algn="ctr" fontAlgn="base">
              <a:lnSpc>
                <a:spcPct val="85000"/>
              </a:lnSpc>
              <a:spcBef>
                <a:spcPct val="0"/>
              </a:spcBef>
              <a:spcAft>
                <a:spcPct val="0"/>
              </a:spcAft>
              <a:buClrTx/>
              <a:buFontTx/>
              <a:buNone/>
            </a:pPr>
            <a:r>
              <a:rPr lang="en-US" altLang="zh-CN" sz="1000" b="1" dirty="0" smtClean="0">
                <a:solidFill>
                  <a:srgbClr val="00BDF2"/>
                </a:solidFill>
                <a:ea typeface="SimSun" pitchFamily="2" charset="-122"/>
              </a:rPr>
              <a:t>Citi1234114</a:t>
            </a:r>
          </a:p>
        </p:txBody>
      </p:sp>
      <p:cxnSp>
        <p:nvCxnSpPr>
          <p:cNvPr id="37960" name="Elbow Connector 4"/>
          <p:cNvCxnSpPr>
            <a:cxnSpLocks noChangeShapeType="1"/>
            <a:stCxn id="37950" idx="0"/>
            <a:endCxn id="37949" idx="2"/>
          </p:cNvCxnSpPr>
          <p:nvPr/>
        </p:nvCxnSpPr>
        <p:spPr bwMode="auto">
          <a:xfrm rot="5400000" flipH="1" flipV="1">
            <a:off x="3534876" y="2988289"/>
            <a:ext cx="352425" cy="1938703"/>
          </a:xfrm>
          <a:prstGeom prst="bentConnector3">
            <a:avLst>
              <a:gd name="adj1" fmla="val 50000"/>
            </a:avLst>
          </a:prstGeom>
          <a:noFill/>
          <a:ln w="6350" algn="ctr">
            <a:solidFill>
              <a:schemeClr val="tx1"/>
            </a:solidFill>
            <a:round/>
            <a:headEnd type="arrow" w="med" len="med"/>
            <a:tailEnd type="arrow" w="med" len="med"/>
          </a:ln>
          <a:extLst>
            <a:ext uri="{909E8E84-426E-40DD-AFC4-6F175D3DCCD1}">
              <a14:hiddenFill xmlns:a14="http://schemas.microsoft.com/office/drawing/2010/main" xmlns="">
                <a:noFill/>
              </a14:hiddenFill>
            </a:ext>
          </a:extLst>
        </p:spPr>
      </p:cxnSp>
      <p:cxnSp>
        <p:nvCxnSpPr>
          <p:cNvPr id="37961" name="Elbow Connector 52"/>
          <p:cNvCxnSpPr>
            <a:cxnSpLocks noChangeShapeType="1"/>
            <a:stCxn id="37952" idx="0"/>
            <a:endCxn id="37949" idx="2"/>
          </p:cNvCxnSpPr>
          <p:nvPr/>
        </p:nvCxnSpPr>
        <p:spPr bwMode="auto">
          <a:xfrm rot="16200000" flipV="1">
            <a:off x="5425222" y="3036646"/>
            <a:ext cx="352425" cy="1841989"/>
          </a:xfrm>
          <a:prstGeom prst="bentConnector3">
            <a:avLst>
              <a:gd name="adj1" fmla="val 50000"/>
            </a:avLst>
          </a:prstGeom>
          <a:noFill/>
          <a:ln w="6350" algn="ctr">
            <a:solidFill>
              <a:schemeClr val="tx1"/>
            </a:solidFill>
            <a:round/>
            <a:headEnd type="arrow" w="med" len="med"/>
            <a:tailEnd type="arrow" w="med" len="med"/>
          </a:ln>
          <a:extLst>
            <a:ext uri="{909E8E84-426E-40DD-AFC4-6F175D3DCCD1}">
              <a14:hiddenFill xmlns:a14="http://schemas.microsoft.com/office/drawing/2010/main" xmlns="">
                <a:noFill/>
              </a14:hiddenFill>
            </a:ext>
          </a:extLst>
        </p:spPr>
      </p:cxnSp>
      <p:cxnSp>
        <p:nvCxnSpPr>
          <p:cNvPr id="37962" name="Straight Arrow Connector 9"/>
          <p:cNvCxnSpPr>
            <a:cxnSpLocks noChangeShapeType="1"/>
            <a:stCxn id="37951" idx="0"/>
            <a:endCxn id="37949" idx="2"/>
          </p:cNvCxnSpPr>
          <p:nvPr/>
        </p:nvCxnSpPr>
        <p:spPr bwMode="auto">
          <a:xfrm flipH="1" flipV="1">
            <a:off x="4680441" y="3781430"/>
            <a:ext cx="4397" cy="352425"/>
          </a:xfrm>
          <a:prstGeom prst="straightConnector1">
            <a:avLst/>
          </a:prstGeom>
          <a:noFill/>
          <a:ln w="6350" algn="ctr">
            <a:solidFill>
              <a:schemeClr val="tx1"/>
            </a:solidFill>
            <a:round/>
            <a:headEnd type="arrow" w="med" len="med"/>
            <a:tailEnd type="arrow" w="med" len="med"/>
          </a:ln>
          <a:extLst>
            <a:ext uri="{909E8E84-426E-40DD-AFC4-6F175D3DCCD1}">
              <a14:hiddenFill xmlns:a14="http://schemas.microsoft.com/office/drawing/2010/main" xmlns="">
                <a:noFill/>
              </a14:hiddenFill>
            </a:ext>
          </a:extLst>
        </p:spPr>
      </p:cxnSp>
      <p:sp>
        <p:nvSpPr>
          <p:cNvPr id="15" name="Rectangle 14"/>
          <p:cNvSpPr/>
          <p:nvPr>
            <p:custDataLst>
              <p:tags r:id="rId2"/>
            </p:custDataLst>
          </p:nvPr>
        </p:nvSpPr>
        <p:spPr bwMode="auto">
          <a:xfrm>
            <a:off x="165100" y="6718300"/>
            <a:ext cx="57150" cy="121920"/>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xmlns="">
                <a:solidFill>
                  <a:schemeClr val="folHlink"/>
                </a:solidFill>
              </a14:hiddenFill>
            </a:ext>
            <a:ext uri="{91240B29-F687-4F45-9708-019B960494DF}">
              <a14:hiddenLine xmlns:a14="http://schemas.microsoft.com/office/drawing/2010/main" xmlns="" w="6350" cap="flat" cmpd="sng" algn="ctr">
                <a:solidFill>
                  <a:schemeClr val="tx1"/>
                </a:solidFill>
                <a:prstDash val="solid"/>
                <a:round/>
                <a:headEnd type="none" w="med" len="med"/>
                <a:tailEnd type="none" w="med" len="med"/>
              </a14:hiddenLine>
            </a:ext>
          </a:extLst>
        </p:spPr>
        <p:txBody>
          <a:bodyPr vert="horz" wrap="none" lIns="0" tIns="0" rIns="0" bIns="0" numCol="1" rtlCol="0" anchor="t" anchorCtr="0" compatLnSpc="1">
            <a:prstTxWarp prst="textNoShape">
              <a:avLst/>
            </a:prstTxWarp>
          </a:bodyPr>
          <a:lstStyle/>
          <a:p>
            <a:pPr fontAlgn="base">
              <a:spcBef>
                <a:spcPct val="0"/>
              </a:spcBef>
              <a:spcAft>
                <a:spcPct val="0"/>
              </a:spcAft>
            </a:pPr>
            <a:r>
              <a:rPr kumimoji="0" lang="en-GB" sz="800" i="0" u="none" strike="noStrike" cap="none" normalizeH="0" baseline="0" dirty="0" smtClean="0">
                <a:ln>
                  <a:noFill/>
                </a:ln>
                <a:solidFill>
                  <a:srgbClr val="53565A"/>
                </a:solidFill>
                <a:effectLst/>
                <a:latin typeface="Arial" pitchFamily="34" charset="0"/>
                <a:ea typeface="STKaiti" pitchFamily="2" charset="-122"/>
                <a:cs typeface="Geneva" pitchFamily="34" charset="0"/>
              </a:rPr>
              <a:t>19</a:t>
            </a:r>
          </a:p>
        </p:txBody>
      </p:sp>
    </p:spTree>
    <p:custDataLst>
      <p:tags r:id="rId1"/>
    </p:custDataLst>
    <p:extLst>
      <p:ext uri="{BB962C8B-B14F-4D97-AF65-F5344CB8AC3E}">
        <p14:creationId xmlns:p14="http://schemas.microsoft.com/office/powerpoint/2010/main" xmlns="" val="223985361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en-US" altLang="en-US" dirty="0" smtClean="0"/>
              <a:t>Accounting Treatment</a:t>
            </a:r>
          </a:p>
        </p:txBody>
      </p:sp>
      <p:sp>
        <p:nvSpPr>
          <p:cNvPr id="38915" name="Text Box 3"/>
          <p:cNvSpPr txBox="1">
            <a:spLocks noChangeArrowheads="1"/>
          </p:cNvSpPr>
          <p:nvPr/>
        </p:nvSpPr>
        <p:spPr bwMode="gray">
          <a:xfrm>
            <a:off x="140677" y="657225"/>
            <a:ext cx="6504986"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6350" algn="ctr">
                <a:solidFill>
                  <a:srgbClr val="000000"/>
                </a:solidFill>
                <a:miter lim="800000"/>
                <a:headEnd/>
                <a:tailEnd/>
              </a14:hiddenLine>
            </a:ext>
          </a:extLst>
        </p:spPr>
        <p:txBody>
          <a:bodyPr wrap="none" lIns="0" tIns="0" rIns="0" bIns="0">
            <a:spAutoFit/>
          </a:bodyPr>
          <a:lstStyle>
            <a:lvl1pPr algn="l" eaLnBrk="0" hangingPunct="0">
              <a:spcBef>
                <a:spcPct val="7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1pPr>
            <a:lvl2pPr marL="742950" indent="-285750" algn="l"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2pPr>
            <a:lvl3pPr marL="11430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3pPr>
            <a:lvl4pPr marL="1600200" indent="-228600" algn="l"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4pPr>
            <a:lvl5pPr marL="20574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5pPr>
            <a:lvl6pPr marL="25146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6pPr>
            <a:lvl7pPr marL="29718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7pPr>
            <a:lvl8pPr marL="34290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8pPr>
            <a:lvl9pPr marL="38862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9pPr>
          </a:lstStyle>
          <a:p>
            <a:pPr eaLnBrk="1" fontAlgn="base" hangingPunct="1">
              <a:spcBef>
                <a:spcPct val="0"/>
              </a:spcBef>
              <a:spcAft>
                <a:spcPct val="0"/>
              </a:spcAft>
              <a:buClrTx/>
              <a:buFontTx/>
              <a:buNone/>
            </a:pPr>
            <a:r>
              <a:rPr lang="en-US" altLang="en-US" b="1" dirty="0" smtClean="0">
                <a:solidFill>
                  <a:srgbClr val="002D72"/>
                </a:solidFill>
              </a:rPr>
              <a:t>If between different entities, intercompany loan creation via physical pooling</a:t>
            </a:r>
          </a:p>
        </p:txBody>
      </p:sp>
      <p:sp>
        <p:nvSpPr>
          <p:cNvPr id="38916" name="Rectangle 14"/>
          <p:cNvSpPr>
            <a:spLocks noChangeArrowheads="1"/>
          </p:cNvSpPr>
          <p:nvPr/>
        </p:nvSpPr>
        <p:spPr bwMode="gray">
          <a:xfrm>
            <a:off x="7180768" y="1057276"/>
            <a:ext cx="881396" cy="18312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lvl1pPr algn="l" defTabSz="881063" eaLnBrk="0" hangingPunct="0">
              <a:spcBef>
                <a:spcPct val="7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1pPr>
            <a:lvl2pPr marL="742950" indent="-285750" algn="l" defTabSz="881063"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2pPr>
            <a:lvl3pPr marL="1143000" indent="-228600" algn="l" defTabSz="881063"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3pPr>
            <a:lvl4pPr marL="1600200" indent="-228600" algn="l" defTabSz="881063"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4pPr>
            <a:lvl5pPr marL="2057400" indent="-228600" algn="l" defTabSz="881063"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5pPr>
            <a:lvl6pPr marL="2514600" indent="-228600" defTabSz="881063"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6pPr>
            <a:lvl7pPr marL="2971800" indent="-228600" defTabSz="881063"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7pPr>
            <a:lvl8pPr marL="3429000" indent="-228600" defTabSz="881063"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8pPr>
            <a:lvl9pPr marL="3886200" indent="-228600" defTabSz="881063"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9pPr>
          </a:lstStyle>
          <a:p>
            <a:pPr algn="ctr" fontAlgn="base">
              <a:lnSpc>
                <a:spcPct val="85000"/>
              </a:lnSpc>
              <a:spcBef>
                <a:spcPct val="0"/>
              </a:spcBef>
              <a:spcAft>
                <a:spcPct val="0"/>
              </a:spcAft>
              <a:buClrTx/>
              <a:buFontTx/>
              <a:buNone/>
            </a:pPr>
            <a:r>
              <a:rPr lang="en-US" altLang="zh-CN" b="1" dirty="0" smtClean="0">
                <a:solidFill>
                  <a:srgbClr val="00BDF2"/>
                </a:solidFill>
                <a:ea typeface="SimSun" pitchFamily="2" charset="-122"/>
              </a:rPr>
              <a:t>SUB A/C 4</a:t>
            </a:r>
          </a:p>
        </p:txBody>
      </p:sp>
      <p:sp>
        <p:nvSpPr>
          <p:cNvPr id="38917" name="Rectangle 16"/>
          <p:cNvSpPr>
            <a:spLocks noChangeArrowheads="1"/>
          </p:cNvSpPr>
          <p:nvPr/>
        </p:nvSpPr>
        <p:spPr bwMode="gray">
          <a:xfrm>
            <a:off x="1083303" y="1057276"/>
            <a:ext cx="881396" cy="18312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lvl1pPr algn="l" defTabSz="881063" eaLnBrk="0" hangingPunct="0">
              <a:spcBef>
                <a:spcPct val="7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1pPr>
            <a:lvl2pPr marL="742950" indent="-285750" algn="l" defTabSz="881063"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2pPr>
            <a:lvl3pPr marL="1143000" indent="-228600" algn="l" defTabSz="881063"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3pPr>
            <a:lvl4pPr marL="1600200" indent="-228600" algn="l" defTabSz="881063"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4pPr>
            <a:lvl5pPr marL="2057400" indent="-228600" algn="l" defTabSz="881063"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5pPr>
            <a:lvl6pPr marL="2514600" indent="-228600" defTabSz="881063"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6pPr>
            <a:lvl7pPr marL="2971800" indent="-228600" defTabSz="881063"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7pPr>
            <a:lvl8pPr marL="3429000" indent="-228600" defTabSz="881063"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8pPr>
            <a:lvl9pPr marL="3886200" indent="-228600" defTabSz="881063"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9pPr>
          </a:lstStyle>
          <a:p>
            <a:pPr algn="ctr" fontAlgn="base">
              <a:lnSpc>
                <a:spcPct val="85000"/>
              </a:lnSpc>
              <a:spcBef>
                <a:spcPct val="0"/>
              </a:spcBef>
              <a:spcAft>
                <a:spcPct val="0"/>
              </a:spcAft>
              <a:buClrTx/>
              <a:buFontTx/>
              <a:buNone/>
            </a:pPr>
            <a:r>
              <a:rPr lang="en-US" altLang="zh-CN" b="1" dirty="0" smtClean="0">
                <a:solidFill>
                  <a:srgbClr val="00BDF2"/>
                </a:solidFill>
                <a:ea typeface="SimSun" pitchFamily="2" charset="-122"/>
              </a:rPr>
              <a:t>SUB A/C 1</a:t>
            </a:r>
          </a:p>
        </p:txBody>
      </p:sp>
      <p:sp>
        <p:nvSpPr>
          <p:cNvPr id="38918" name="Rectangle 21"/>
          <p:cNvSpPr>
            <a:spLocks noChangeArrowheads="1"/>
          </p:cNvSpPr>
          <p:nvPr/>
        </p:nvSpPr>
        <p:spPr bwMode="gray">
          <a:xfrm>
            <a:off x="3115791" y="1057276"/>
            <a:ext cx="881396" cy="18312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lvl1pPr algn="l" defTabSz="881063" eaLnBrk="0" hangingPunct="0">
              <a:spcBef>
                <a:spcPct val="7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1pPr>
            <a:lvl2pPr marL="742950" indent="-285750" algn="l" defTabSz="881063"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2pPr>
            <a:lvl3pPr marL="1143000" indent="-228600" algn="l" defTabSz="881063"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3pPr>
            <a:lvl4pPr marL="1600200" indent="-228600" algn="l" defTabSz="881063"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4pPr>
            <a:lvl5pPr marL="2057400" indent="-228600" algn="l" defTabSz="881063"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5pPr>
            <a:lvl6pPr marL="2514600" indent="-228600" defTabSz="881063"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6pPr>
            <a:lvl7pPr marL="2971800" indent="-228600" defTabSz="881063"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7pPr>
            <a:lvl8pPr marL="3429000" indent="-228600" defTabSz="881063"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8pPr>
            <a:lvl9pPr marL="3886200" indent="-228600" defTabSz="881063"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9pPr>
          </a:lstStyle>
          <a:p>
            <a:pPr algn="ctr" fontAlgn="base">
              <a:lnSpc>
                <a:spcPct val="85000"/>
              </a:lnSpc>
              <a:spcBef>
                <a:spcPct val="0"/>
              </a:spcBef>
              <a:spcAft>
                <a:spcPct val="0"/>
              </a:spcAft>
              <a:buClrTx/>
              <a:buFontTx/>
              <a:buNone/>
            </a:pPr>
            <a:r>
              <a:rPr lang="en-US" altLang="zh-CN" b="1" dirty="0" smtClean="0">
                <a:solidFill>
                  <a:srgbClr val="00BDF2"/>
                </a:solidFill>
                <a:ea typeface="SimSun" pitchFamily="2" charset="-122"/>
              </a:rPr>
              <a:t>SUB A/C 2</a:t>
            </a:r>
          </a:p>
        </p:txBody>
      </p:sp>
      <p:sp>
        <p:nvSpPr>
          <p:cNvPr id="38919" name="Rectangle 23"/>
          <p:cNvSpPr>
            <a:spLocks noChangeArrowheads="1"/>
          </p:cNvSpPr>
          <p:nvPr/>
        </p:nvSpPr>
        <p:spPr bwMode="gray">
          <a:xfrm>
            <a:off x="5146815" y="1057276"/>
            <a:ext cx="881396" cy="18312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lvl1pPr algn="l" defTabSz="881063" eaLnBrk="0" hangingPunct="0">
              <a:spcBef>
                <a:spcPct val="7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1pPr>
            <a:lvl2pPr marL="742950" indent="-285750" algn="l" defTabSz="881063"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2pPr>
            <a:lvl3pPr marL="1143000" indent="-228600" algn="l" defTabSz="881063"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3pPr>
            <a:lvl4pPr marL="1600200" indent="-228600" algn="l" defTabSz="881063"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4pPr>
            <a:lvl5pPr marL="2057400" indent="-228600" algn="l" defTabSz="881063"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5pPr>
            <a:lvl6pPr marL="2514600" indent="-228600" defTabSz="881063"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6pPr>
            <a:lvl7pPr marL="2971800" indent="-228600" defTabSz="881063"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7pPr>
            <a:lvl8pPr marL="3429000" indent="-228600" defTabSz="881063"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8pPr>
            <a:lvl9pPr marL="3886200" indent="-228600" defTabSz="881063"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9pPr>
          </a:lstStyle>
          <a:p>
            <a:pPr algn="ctr" fontAlgn="base">
              <a:lnSpc>
                <a:spcPct val="85000"/>
              </a:lnSpc>
              <a:spcBef>
                <a:spcPct val="0"/>
              </a:spcBef>
              <a:spcAft>
                <a:spcPct val="0"/>
              </a:spcAft>
              <a:buClrTx/>
              <a:buFontTx/>
              <a:buNone/>
            </a:pPr>
            <a:r>
              <a:rPr lang="en-US" altLang="zh-CN" b="1" dirty="0" smtClean="0">
                <a:solidFill>
                  <a:srgbClr val="00BDF2"/>
                </a:solidFill>
                <a:ea typeface="SimSun" pitchFamily="2" charset="-122"/>
              </a:rPr>
              <a:t>SUB A/C 3</a:t>
            </a:r>
          </a:p>
        </p:txBody>
      </p:sp>
      <p:sp>
        <p:nvSpPr>
          <p:cNvPr id="38920" name="Rectangle 9"/>
          <p:cNvSpPr>
            <a:spLocks noChangeArrowheads="1"/>
          </p:cNvSpPr>
          <p:nvPr/>
        </p:nvSpPr>
        <p:spPr bwMode="gray">
          <a:xfrm>
            <a:off x="704851" y="1431925"/>
            <a:ext cx="1636834" cy="844550"/>
          </a:xfrm>
          <a:prstGeom prst="rect">
            <a:avLst/>
          </a:prstGeom>
          <a:solidFill>
            <a:schemeClr val="folHlink"/>
          </a:solidFill>
          <a:ln>
            <a:noFill/>
          </a:ln>
          <a:extLst>
            <a:ext uri="{91240B29-F687-4F45-9708-019B960494DF}">
              <a14:hiddenLine xmlns:a14="http://schemas.microsoft.com/office/drawing/2010/main" xmlns="" w="6350" algn="ctr">
                <a:solidFill>
                  <a:srgbClr val="000000"/>
                </a:solidFill>
                <a:miter lim="800000"/>
                <a:headEnd/>
                <a:tailEnd/>
              </a14:hiddenLine>
            </a:ext>
          </a:extLst>
        </p:spPr>
        <p:txBody>
          <a:bodyPr wrap="none" anchor="ctr"/>
          <a:lstStyle>
            <a:lvl1pPr algn="l" eaLnBrk="0" hangingPunct="0">
              <a:spcBef>
                <a:spcPct val="7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1pPr>
            <a:lvl2pPr marL="742950" indent="-285750" algn="l"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2pPr>
            <a:lvl3pPr marL="11430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3pPr>
            <a:lvl4pPr marL="1600200" indent="-228600" algn="l"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4pPr>
            <a:lvl5pPr marL="20574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5pPr>
            <a:lvl6pPr marL="25146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6pPr>
            <a:lvl7pPr marL="29718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7pPr>
            <a:lvl8pPr marL="34290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8pPr>
            <a:lvl9pPr marL="38862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9pPr>
          </a:lstStyle>
          <a:p>
            <a:pPr algn="ctr" eaLnBrk="1" fontAlgn="base" hangingPunct="1">
              <a:spcBef>
                <a:spcPct val="0"/>
              </a:spcBef>
              <a:spcAft>
                <a:spcPct val="0"/>
              </a:spcAft>
              <a:buClrTx/>
              <a:buFontTx/>
              <a:buNone/>
            </a:pPr>
            <a:r>
              <a:rPr lang="en-US" altLang="en-US" dirty="0" smtClean="0"/>
              <a:t>End of Day</a:t>
            </a:r>
          </a:p>
          <a:p>
            <a:pPr algn="ctr" eaLnBrk="1" fontAlgn="base" hangingPunct="1">
              <a:spcBef>
                <a:spcPct val="0"/>
              </a:spcBef>
              <a:spcAft>
                <a:spcPct val="0"/>
              </a:spcAft>
              <a:buClrTx/>
              <a:buFontTx/>
              <a:buNone/>
            </a:pPr>
            <a:r>
              <a:rPr lang="en-US" altLang="en-US" dirty="0" smtClean="0"/>
              <a:t>Balance</a:t>
            </a:r>
          </a:p>
          <a:p>
            <a:pPr algn="ctr" eaLnBrk="1" fontAlgn="base" hangingPunct="1">
              <a:spcBef>
                <a:spcPct val="0"/>
              </a:spcBef>
              <a:spcAft>
                <a:spcPct val="0"/>
              </a:spcAft>
              <a:buClrTx/>
              <a:buFontTx/>
              <a:buNone/>
            </a:pPr>
            <a:r>
              <a:rPr lang="en-US" altLang="en-US" dirty="0" smtClean="0"/>
              <a:t>$100,000</a:t>
            </a:r>
          </a:p>
        </p:txBody>
      </p:sp>
      <p:sp>
        <p:nvSpPr>
          <p:cNvPr id="38921" name="Rectangle 10"/>
          <p:cNvSpPr>
            <a:spLocks noChangeArrowheads="1"/>
          </p:cNvSpPr>
          <p:nvPr/>
        </p:nvSpPr>
        <p:spPr bwMode="gray">
          <a:xfrm>
            <a:off x="2737339" y="1431925"/>
            <a:ext cx="1636835" cy="844550"/>
          </a:xfrm>
          <a:prstGeom prst="rect">
            <a:avLst/>
          </a:prstGeom>
          <a:solidFill>
            <a:srgbClr val="EAEBEB"/>
          </a:solidFill>
          <a:ln>
            <a:noFill/>
          </a:ln>
          <a:extLst>
            <a:ext uri="{91240B29-F687-4F45-9708-019B960494DF}">
              <a14:hiddenLine xmlns:a14="http://schemas.microsoft.com/office/drawing/2010/main" xmlns="" w="6350" algn="ctr">
                <a:solidFill>
                  <a:srgbClr val="000000"/>
                </a:solidFill>
                <a:miter lim="800000"/>
                <a:headEnd/>
                <a:tailEnd/>
              </a14:hiddenLine>
            </a:ext>
          </a:extLst>
        </p:spPr>
        <p:txBody>
          <a:bodyPr wrap="none" anchor="ctr"/>
          <a:lstStyle>
            <a:lvl1pPr algn="l" eaLnBrk="0" hangingPunct="0">
              <a:spcBef>
                <a:spcPct val="7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1pPr>
            <a:lvl2pPr marL="742950" indent="-285750" algn="l"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2pPr>
            <a:lvl3pPr marL="11430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3pPr>
            <a:lvl4pPr marL="1600200" indent="-228600" algn="l"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4pPr>
            <a:lvl5pPr marL="20574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5pPr>
            <a:lvl6pPr marL="25146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6pPr>
            <a:lvl7pPr marL="29718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7pPr>
            <a:lvl8pPr marL="34290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8pPr>
            <a:lvl9pPr marL="38862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9pPr>
          </a:lstStyle>
          <a:p>
            <a:pPr algn="ctr" eaLnBrk="1" fontAlgn="base" hangingPunct="1">
              <a:spcBef>
                <a:spcPct val="0"/>
              </a:spcBef>
              <a:spcAft>
                <a:spcPct val="0"/>
              </a:spcAft>
              <a:buClrTx/>
              <a:buFontTx/>
              <a:buNone/>
            </a:pPr>
            <a:endParaRPr lang="en-US" altLang="en-US" dirty="0" smtClean="0"/>
          </a:p>
        </p:txBody>
      </p:sp>
      <p:sp>
        <p:nvSpPr>
          <p:cNvPr id="38922" name="Rectangle 11"/>
          <p:cNvSpPr>
            <a:spLocks noChangeArrowheads="1"/>
          </p:cNvSpPr>
          <p:nvPr/>
        </p:nvSpPr>
        <p:spPr bwMode="gray">
          <a:xfrm>
            <a:off x="4769828" y="1431925"/>
            <a:ext cx="1636834" cy="844550"/>
          </a:xfrm>
          <a:prstGeom prst="rect">
            <a:avLst/>
          </a:prstGeom>
          <a:solidFill>
            <a:srgbClr val="EAEBEB"/>
          </a:solidFill>
          <a:ln>
            <a:noFill/>
          </a:ln>
          <a:extLst>
            <a:ext uri="{91240B29-F687-4F45-9708-019B960494DF}">
              <a14:hiddenLine xmlns:a14="http://schemas.microsoft.com/office/drawing/2010/main" xmlns="" w="6350" algn="ctr">
                <a:solidFill>
                  <a:srgbClr val="000000"/>
                </a:solidFill>
                <a:miter lim="800000"/>
                <a:headEnd/>
                <a:tailEnd/>
              </a14:hiddenLine>
            </a:ext>
          </a:extLst>
        </p:spPr>
        <p:txBody>
          <a:bodyPr wrap="none" anchor="ctr"/>
          <a:lstStyle>
            <a:lvl1pPr algn="l" eaLnBrk="0" hangingPunct="0">
              <a:spcBef>
                <a:spcPct val="7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1pPr>
            <a:lvl2pPr marL="742950" indent="-285750" algn="l"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2pPr>
            <a:lvl3pPr marL="11430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3pPr>
            <a:lvl4pPr marL="1600200" indent="-228600" algn="l"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4pPr>
            <a:lvl5pPr marL="20574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5pPr>
            <a:lvl6pPr marL="25146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6pPr>
            <a:lvl7pPr marL="29718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7pPr>
            <a:lvl8pPr marL="34290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8pPr>
            <a:lvl9pPr marL="38862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9pPr>
          </a:lstStyle>
          <a:p>
            <a:pPr algn="ctr" eaLnBrk="1" fontAlgn="base" hangingPunct="1">
              <a:spcBef>
                <a:spcPct val="0"/>
              </a:spcBef>
              <a:spcAft>
                <a:spcPct val="0"/>
              </a:spcAft>
              <a:buClrTx/>
              <a:buFontTx/>
              <a:buNone/>
            </a:pPr>
            <a:endParaRPr lang="en-US" altLang="en-US" dirty="0" smtClean="0"/>
          </a:p>
        </p:txBody>
      </p:sp>
      <p:sp>
        <p:nvSpPr>
          <p:cNvPr id="38923" name="Rectangle 12"/>
          <p:cNvSpPr>
            <a:spLocks noChangeArrowheads="1"/>
          </p:cNvSpPr>
          <p:nvPr/>
        </p:nvSpPr>
        <p:spPr bwMode="gray">
          <a:xfrm>
            <a:off x="6802315" y="1431925"/>
            <a:ext cx="1636835" cy="844550"/>
          </a:xfrm>
          <a:prstGeom prst="rect">
            <a:avLst/>
          </a:prstGeom>
          <a:solidFill>
            <a:schemeClr val="folHlink"/>
          </a:solidFill>
          <a:ln>
            <a:noFill/>
          </a:ln>
          <a:extLst>
            <a:ext uri="{91240B29-F687-4F45-9708-019B960494DF}">
              <a14:hiddenLine xmlns:a14="http://schemas.microsoft.com/office/drawing/2010/main" xmlns="" w="6350" algn="ctr">
                <a:solidFill>
                  <a:srgbClr val="000000"/>
                </a:solidFill>
                <a:miter lim="800000"/>
                <a:headEnd/>
                <a:tailEnd/>
              </a14:hiddenLine>
            </a:ext>
          </a:extLst>
        </p:spPr>
        <p:txBody>
          <a:bodyPr wrap="none" anchor="ctr"/>
          <a:lstStyle>
            <a:lvl1pPr algn="l" eaLnBrk="0" hangingPunct="0">
              <a:spcBef>
                <a:spcPct val="7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1pPr>
            <a:lvl2pPr marL="742950" indent="-285750" algn="l"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2pPr>
            <a:lvl3pPr marL="11430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3pPr>
            <a:lvl4pPr marL="1600200" indent="-228600" algn="l"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4pPr>
            <a:lvl5pPr marL="20574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5pPr>
            <a:lvl6pPr marL="25146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6pPr>
            <a:lvl7pPr marL="29718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7pPr>
            <a:lvl8pPr marL="34290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8pPr>
            <a:lvl9pPr marL="38862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9pPr>
          </a:lstStyle>
          <a:p>
            <a:pPr algn="ctr" eaLnBrk="1" fontAlgn="base" hangingPunct="1">
              <a:spcBef>
                <a:spcPct val="0"/>
              </a:spcBef>
              <a:spcAft>
                <a:spcPct val="0"/>
              </a:spcAft>
              <a:buClrTx/>
              <a:buFontTx/>
              <a:buNone/>
            </a:pPr>
            <a:r>
              <a:rPr lang="en-US" altLang="en-US" dirty="0" smtClean="0"/>
              <a:t>End of Day</a:t>
            </a:r>
          </a:p>
          <a:p>
            <a:pPr algn="ctr" eaLnBrk="1" fontAlgn="base" hangingPunct="1">
              <a:spcBef>
                <a:spcPct val="0"/>
              </a:spcBef>
              <a:spcAft>
                <a:spcPct val="0"/>
              </a:spcAft>
              <a:buClrTx/>
              <a:buFontTx/>
              <a:buNone/>
            </a:pPr>
            <a:r>
              <a:rPr lang="en-US" altLang="en-US" dirty="0" smtClean="0"/>
              <a:t>Balance</a:t>
            </a:r>
          </a:p>
          <a:p>
            <a:pPr algn="ctr" eaLnBrk="1" fontAlgn="base" hangingPunct="1">
              <a:spcBef>
                <a:spcPct val="0"/>
              </a:spcBef>
              <a:spcAft>
                <a:spcPct val="0"/>
              </a:spcAft>
              <a:buClrTx/>
              <a:buFontTx/>
              <a:buNone/>
            </a:pPr>
            <a:r>
              <a:rPr lang="en-US" altLang="en-US" dirty="0" smtClean="0">
                <a:solidFill>
                  <a:srgbClr val="CB6015"/>
                </a:solidFill>
              </a:rPr>
              <a:t>$(70,000)</a:t>
            </a:r>
          </a:p>
        </p:txBody>
      </p:sp>
      <p:sp>
        <p:nvSpPr>
          <p:cNvPr id="38924" name="Rectangle 5"/>
          <p:cNvSpPr>
            <a:spLocks noChangeArrowheads="1"/>
          </p:cNvSpPr>
          <p:nvPr/>
        </p:nvSpPr>
        <p:spPr bwMode="gray">
          <a:xfrm>
            <a:off x="3499339" y="2455864"/>
            <a:ext cx="2142392" cy="904875"/>
          </a:xfrm>
          <a:prstGeom prst="rect">
            <a:avLst/>
          </a:prstGeom>
          <a:solidFill>
            <a:schemeClr val="accent1"/>
          </a:solidFill>
          <a:ln>
            <a:noFill/>
          </a:ln>
          <a:extLs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algn="l" eaLnBrk="0" hangingPunct="0">
              <a:spcBef>
                <a:spcPct val="7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1pPr>
            <a:lvl2pPr marL="742950" indent="-285750" algn="l"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2pPr>
            <a:lvl3pPr marL="11430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3pPr>
            <a:lvl4pPr marL="1600200" indent="-228600" algn="l"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4pPr>
            <a:lvl5pPr marL="20574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5pPr>
            <a:lvl6pPr marL="25146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6pPr>
            <a:lvl7pPr marL="29718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7pPr>
            <a:lvl8pPr marL="34290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8pPr>
            <a:lvl9pPr marL="38862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9pPr>
          </a:lstStyle>
          <a:p>
            <a:pPr algn="ctr" eaLnBrk="1" fontAlgn="base" hangingPunct="1">
              <a:spcBef>
                <a:spcPct val="0"/>
              </a:spcBef>
              <a:spcAft>
                <a:spcPct val="0"/>
              </a:spcAft>
              <a:buClrTx/>
              <a:buFontTx/>
              <a:buNone/>
            </a:pPr>
            <a:endParaRPr lang="en-US" altLang="en-US" dirty="0" smtClean="0">
              <a:latin typeface="Times New Roman" pitchFamily="18" charset="0"/>
              <a:ea typeface="ヒラギノ角ゴ Pro W3"/>
              <a:cs typeface="ヒラギノ角ゴ Pro W3"/>
            </a:endParaRPr>
          </a:p>
        </p:txBody>
      </p:sp>
      <p:sp>
        <p:nvSpPr>
          <p:cNvPr id="38925" name="Rectangle 6"/>
          <p:cNvSpPr>
            <a:spLocks noChangeArrowheads="1"/>
          </p:cNvSpPr>
          <p:nvPr/>
        </p:nvSpPr>
        <p:spPr bwMode="gray">
          <a:xfrm>
            <a:off x="4266766" y="2790825"/>
            <a:ext cx="607539"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lvl1pPr algn="l" defTabSz="881063" eaLnBrk="0" hangingPunct="0">
              <a:spcBef>
                <a:spcPct val="7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1pPr>
            <a:lvl2pPr marL="742950" indent="-285750" algn="l" defTabSz="881063"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2pPr>
            <a:lvl3pPr marL="1143000" indent="-228600" algn="l" defTabSz="881063"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3pPr>
            <a:lvl4pPr marL="1600200" indent="-228600" algn="l" defTabSz="881063"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4pPr>
            <a:lvl5pPr marL="2057400" indent="-228600" algn="l" defTabSz="881063"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5pPr>
            <a:lvl6pPr marL="2514600" indent="-228600" defTabSz="881063"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6pPr>
            <a:lvl7pPr marL="2971800" indent="-228600" defTabSz="881063"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7pPr>
            <a:lvl8pPr marL="3429000" indent="-228600" defTabSz="881063"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8pPr>
            <a:lvl9pPr marL="3886200" indent="-228600" defTabSz="881063"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9pPr>
          </a:lstStyle>
          <a:p>
            <a:pPr algn="ctr" fontAlgn="base">
              <a:spcBef>
                <a:spcPct val="0"/>
              </a:spcBef>
              <a:spcAft>
                <a:spcPct val="0"/>
              </a:spcAft>
              <a:buClrTx/>
              <a:buFontTx/>
              <a:buNone/>
            </a:pPr>
            <a:r>
              <a:rPr lang="en-US" altLang="zh-CN" b="1" dirty="0" smtClean="0">
                <a:solidFill>
                  <a:srgbClr val="FFFFFF"/>
                </a:solidFill>
                <a:ea typeface="SimSun" pitchFamily="2" charset="-122"/>
              </a:rPr>
              <a:t>Header</a:t>
            </a:r>
          </a:p>
        </p:txBody>
      </p:sp>
      <p:cxnSp>
        <p:nvCxnSpPr>
          <p:cNvPr id="38926" name="AutoShape 15"/>
          <p:cNvCxnSpPr>
            <a:cxnSpLocks noChangeShapeType="1"/>
            <a:stCxn id="38920" idx="2"/>
            <a:endCxn id="38924" idx="1"/>
          </p:cNvCxnSpPr>
          <p:nvPr/>
        </p:nvCxnSpPr>
        <p:spPr bwMode="gray">
          <a:xfrm rot="16200000" flipH="1">
            <a:off x="2195757" y="1604719"/>
            <a:ext cx="631825" cy="1975338"/>
          </a:xfrm>
          <a:prstGeom prst="bentConnector2">
            <a:avLst/>
          </a:prstGeom>
          <a:noFill/>
          <a:ln w="6350">
            <a:solidFill>
              <a:schemeClr val="tx1"/>
            </a:solidFill>
            <a:miter lim="800000"/>
            <a:headEnd/>
            <a:tailEnd type="triangle" w="med" len="med"/>
          </a:ln>
          <a:extLst>
            <a:ext uri="{909E8E84-426E-40DD-AFC4-6F175D3DCCD1}">
              <a14:hiddenFill xmlns:a14="http://schemas.microsoft.com/office/drawing/2010/main" xmlns="">
                <a:noFill/>
              </a14:hiddenFill>
            </a:ext>
          </a:extLst>
        </p:spPr>
      </p:cxnSp>
      <p:cxnSp>
        <p:nvCxnSpPr>
          <p:cNvPr id="38927" name="AutoShape 18"/>
          <p:cNvCxnSpPr>
            <a:cxnSpLocks noChangeShapeType="1"/>
            <a:stCxn id="38923" idx="2"/>
            <a:endCxn id="38924" idx="3"/>
          </p:cNvCxnSpPr>
          <p:nvPr/>
        </p:nvCxnSpPr>
        <p:spPr bwMode="gray">
          <a:xfrm rot="5400000">
            <a:off x="6315686" y="1602521"/>
            <a:ext cx="631825" cy="1979735"/>
          </a:xfrm>
          <a:prstGeom prst="bentConnector2">
            <a:avLst/>
          </a:prstGeom>
          <a:noFill/>
          <a:ln w="6350">
            <a:solidFill>
              <a:schemeClr val="tx1"/>
            </a:solidFill>
            <a:miter lim="800000"/>
            <a:headEnd type="triangle" w="med" len="med"/>
            <a:tailEnd/>
          </a:ln>
          <a:extLst>
            <a:ext uri="{909E8E84-426E-40DD-AFC4-6F175D3DCCD1}">
              <a14:hiddenFill xmlns:a14="http://schemas.microsoft.com/office/drawing/2010/main" xmlns="">
                <a:noFill/>
              </a14:hiddenFill>
            </a:ext>
          </a:extLst>
        </p:spPr>
      </p:cxnSp>
      <p:sp>
        <p:nvSpPr>
          <p:cNvPr id="38928" name="Rectangle 19"/>
          <p:cNvSpPr>
            <a:spLocks noChangeArrowheads="1"/>
          </p:cNvSpPr>
          <p:nvPr/>
        </p:nvSpPr>
        <p:spPr bwMode="gray">
          <a:xfrm>
            <a:off x="205154" y="2987675"/>
            <a:ext cx="1969477" cy="9541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6350" algn="ctr">
                <a:solidFill>
                  <a:srgbClr val="000000"/>
                </a:solidFill>
                <a:miter lim="800000"/>
                <a:headEnd/>
                <a:tailEnd/>
              </a14:hiddenLine>
            </a:ext>
          </a:extLst>
        </p:spPr>
        <p:txBody>
          <a:bodyPr>
            <a:spAutoFit/>
          </a:bodyPr>
          <a:lstStyle>
            <a:lvl1pPr algn="l" eaLnBrk="0" hangingPunct="0">
              <a:spcBef>
                <a:spcPct val="7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1pPr>
            <a:lvl2pPr marL="742950" indent="-285750" algn="l"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2pPr>
            <a:lvl3pPr marL="11430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3pPr>
            <a:lvl4pPr marL="1600200" indent="-228600" algn="l"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4pPr>
            <a:lvl5pPr marL="20574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5pPr>
            <a:lvl6pPr marL="25146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6pPr>
            <a:lvl7pPr marL="29718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7pPr>
            <a:lvl8pPr marL="34290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8pPr>
            <a:lvl9pPr marL="38862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9pPr>
          </a:lstStyle>
          <a:p>
            <a:pPr algn="ctr" eaLnBrk="1" fontAlgn="base" hangingPunct="1">
              <a:spcBef>
                <a:spcPct val="0"/>
              </a:spcBef>
              <a:spcAft>
                <a:spcPct val="0"/>
              </a:spcAft>
              <a:buClrTx/>
              <a:buFontTx/>
              <a:buNone/>
            </a:pPr>
            <a:r>
              <a:rPr lang="en-US" altLang="en-US" dirty="0" smtClean="0">
                <a:solidFill>
                  <a:srgbClr val="CB6015"/>
                </a:solidFill>
              </a:rPr>
              <a:t>Target Balancing Sweep Results in a $100,000 Loan to Header</a:t>
            </a:r>
          </a:p>
        </p:txBody>
      </p:sp>
      <p:sp>
        <p:nvSpPr>
          <p:cNvPr id="38929" name="Rectangle 20"/>
          <p:cNvSpPr>
            <a:spLocks noChangeArrowheads="1"/>
          </p:cNvSpPr>
          <p:nvPr/>
        </p:nvSpPr>
        <p:spPr bwMode="gray">
          <a:xfrm>
            <a:off x="6887308" y="2987675"/>
            <a:ext cx="2113085" cy="7381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6350" algn="ctr">
                <a:solidFill>
                  <a:srgbClr val="000000"/>
                </a:solidFill>
                <a:miter lim="800000"/>
                <a:headEnd/>
                <a:tailEnd/>
              </a14:hiddenLine>
            </a:ext>
          </a:extLst>
        </p:spPr>
        <p:txBody>
          <a:bodyPr>
            <a:spAutoFit/>
          </a:bodyPr>
          <a:lstStyle>
            <a:lvl1pPr algn="l" eaLnBrk="0" hangingPunct="0">
              <a:spcBef>
                <a:spcPct val="7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1pPr>
            <a:lvl2pPr marL="742950" indent="-285750" algn="l"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2pPr>
            <a:lvl3pPr marL="11430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3pPr>
            <a:lvl4pPr marL="1600200" indent="-228600" algn="l"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4pPr>
            <a:lvl5pPr marL="20574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5pPr>
            <a:lvl6pPr marL="25146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6pPr>
            <a:lvl7pPr marL="29718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7pPr>
            <a:lvl8pPr marL="34290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8pPr>
            <a:lvl9pPr marL="38862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9pPr>
          </a:lstStyle>
          <a:p>
            <a:pPr algn="ctr" eaLnBrk="1" fontAlgn="base" hangingPunct="1">
              <a:spcBef>
                <a:spcPct val="0"/>
              </a:spcBef>
              <a:spcAft>
                <a:spcPct val="0"/>
              </a:spcAft>
              <a:buClrTx/>
              <a:buFontTx/>
              <a:buNone/>
            </a:pPr>
            <a:r>
              <a:rPr lang="en-US" altLang="en-US" dirty="0" smtClean="0">
                <a:solidFill>
                  <a:srgbClr val="CB6015"/>
                </a:solidFill>
              </a:rPr>
              <a:t>Target Balancing Sweep Results in a $70,000 Loan to Subsidiary</a:t>
            </a:r>
          </a:p>
        </p:txBody>
      </p:sp>
      <p:sp>
        <p:nvSpPr>
          <p:cNvPr id="38930" name="Text Box 40"/>
          <p:cNvSpPr txBox="1">
            <a:spLocks noChangeArrowheads="1"/>
          </p:cNvSpPr>
          <p:nvPr/>
        </p:nvSpPr>
        <p:spPr bwMode="auto">
          <a:xfrm>
            <a:off x="4117050" y="2455863"/>
            <a:ext cx="234360"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6350" algn="ctr">
                <a:solidFill>
                  <a:srgbClr val="000000"/>
                </a:solidFill>
                <a:miter lim="800000"/>
                <a:headEnd/>
                <a:tailEnd/>
              </a14:hiddenLine>
            </a:ext>
          </a:extLst>
        </p:spPr>
        <p:txBody>
          <a:bodyPr wrap="none">
            <a:spAutoFit/>
          </a:bodyPr>
          <a:lstStyle>
            <a:lvl1pPr algn="l" eaLnBrk="0" hangingPunct="0">
              <a:spcBef>
                <a:spcPct val="7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1pPr>
            <a:lvl2pPr marL="742950" indent="-285750" algn="l"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2pPr>
            <a:lvl3pPr marL="11430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3pPr>
            <a:lvl4pPr marL="1600200" indent="-228600" algn="l"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4pPr>
            <a:lvl5pPr marL="20574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5pPr>
            <a:lvl6pPr marL="25146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6pPr>
            <a:lvl7pPr marL="29718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7pPr>
            <a:lvl8pPr marL="34290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8pPr>
            <a:lvl9pPr marL="38862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9pPr>
          </a:lstStyle>
          <a:p>
            <a:pPr algn="ctr" eaLnBrk="1" fontAlgn="base" hangingPunct="1">
              <a:spcBef>
                <a:spcPct val="0"/>
              </a:spcBef>
              <a:spcAft>
                <a:spcPct val="0"/>
              </a:spcAft>
              <a:buClrTx/>
              <a:buFontTx/>
              <a:buNone/>
            </a:pPr>
            <a:r>
              <a:rPr lang="en-US" altLang="en-US" dirty="0" smtClean="0"/>
              <a:t> </a:t>
            </a:r>
          </a:p>
        </p:txBody>
      </p:sp>
      <p:sp>
        <p:nvSpPr>
          <p:cNvPr id="38931" name="Text Box 41"/>
          <p:cNvSpPr txBox="1">
            <a:spLocks noChangeArrowheads="1"/>
          </p:cNvSpPr>
          <p:nvPr/>
        </p:nvSpPr>
        <p:spPr bwMode="auto">
          <a:xfrm>
            <a:off x="4766215" y="2455863"/>
            <a:ext cx="234360"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6350" algn="ctr">
                <a:solidFill>
                  <a:srgbClr val="000000"/>
                </a:solidFill>
                <a:miter lim="800000"/>
                <a:headEnd/>
                <a:tailEnd/>
              </a14:hiddenLine>
            </a:ext>
          </a:extLst>
        </p:spPr>
        <p:txBody>
          <a:bodyPr wrap="none">
            <a:spAutoFit/>
          </a:bodyPr>
          <a:lstStyle>
            <a:lvl1pPr algn="l" eaLnBrk="0" hangingPunct="0">
              <a:spcBef>
                <a:spcPct val="7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1pPr>
            <a:lvl2pPr marL="742950" indent="-285750" algn="l"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2pPr>
            <a:lvl3pPr marL="11430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3pPr>
            <a:lvl4pPr marL="1600200" indent="-228600" algn="l"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4pPr>
            <a:lvl5pPr marL="20574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5pPr>
            <a:lvl6pPr marL="25146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6pPr>
            <a:lvl7pPr marL="29718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7pPr>
            <a:lvl8pPr marL="34290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8pPr>
            <a:lvl9pPr marL="38862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9pPr>
          </a:lstStyle>
          <a:p>
            <a:pPr algn="ctr" eaLnBrk="1" fontAlgn="base" hangingPunct="1">
              <a:spcBef>
                <a:spcPct val="0"/>
              </a:spcBef>
              <a:spcAft>
                <a:spcPct val="0"/>
              </a:spcAft>
              <a:buClrTx/>
              <a:buFontTx/>
              <a:buNone/>
            </a:pPr>
            <a:r>
              <a:rPr lang="en-US" altLang="en-US" dirty="0" smtClean="0"/>
              <a:t> </a:t>
            </a:r>
          </a:p>
        </p:txBody>
      </p:sp>
      <p:sp>
        <p:nvSpPr>
          <p:cNvPr id="38932" name="Rectangle 3"/>
          <p:cNvSpPr>
            <a:spLocks noChangeArrowheads="1"/>
          </p:cNvSpPr>
          <p:nvPr/>
        </p:nvSpPr>
        <p:spPr bwMode="gray">
          <a:xfrm>
            <a:off x="140677" y="3986214"/>
            <a:ext cx="8862646" cy="22621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6350" algn="ctr">
                <a:solidFill>
                  <a:srgbClr val="000000"/>
                </a:solidFill>
                <a:miter lim="800000"/>
                <a:headEnd/>
                <a:tailEnd/>
              </a14:hiddenLine>
            </a:ext>
          </a:extLst>
        </p:spPr>
        <p:txBody>
          <a:bodyPr lIns="0" tIns="0" rIns="0" bIns="0">
            <a:spAutoFit/>
          </a:bodyPr>
          <a:lstStyle>
            <a:lvl1pPr marL="171450" indent="-171450" algn="l" eaLnBrk="0" hangingPunct="0">
              <a:spcBef>
                <a:spcPct val="7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1pPr>
            <a:lvl2pPr marL="342900" indent="-171450" algn="l"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2pPr>
            <a:lvl3pPr marL="11430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3pPr>
            <a:lvl4pPr marL="1600200" indent="-228600" algn="l" eaLnBrk="0" hangingPunct="0">
              <a:spcBef>
                <a:spcPct val="25000"/>
              </a:spcBef>
              <a:buClr>
                <a:schemeClr val="tx2"/>
              </a:buClr>
              <a:buFont typeface="Arial" pitchFamily="34" charset="0"/>
              <a:buChar char="–"/>
              <a:defRPr sz="1400">
                <a:solidFill>
                  <a:srgbClr val="53565A"/>
                </a:solidFill>
                <a:latin typeface="Arial" pitchFamily="34" charset="0"/>
                <a:ea typeface="STKaiti" pitchFamily="2" charset="-122"/>
                <a:cs typeface="Geneva" pitchFamily="34" charset="0"/>
              </a:defRPr>
            </a:lvl4pPr>
            <a:lvl5pPr marL="2057400" indent="-228600" algn="l" eaLnBrk="0" hangingPunct="0">
              <a:spcBef>
                <a:spcPct val="25000"/>
              </a:spcBef>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5pPr>
            <a:lvl6pPr marL="25146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6pPr>
            <a:lvl7pPr marL="29718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7pPr>
            <a:lvl8pPr marL="34290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8pPr>
            <a:lvl9pPr marL="3886200" indent="-228600" eaLnBrk="0" fontAlgn="base" hangingPunct="0">
              <a:spcBef>
                <a:spcPct val="25000"/>
              </a:spcBef>
              <a:spcAft>
                <a:spcPct val="0"/>
              </a:spcAft>
              <a:buClr>
                <a:schemeClr val="tx2"/>
              </a:buClr>
              <a:buFont typeface="Symbol" pitchFamily="18" charset="2"/>
              <a:buChar char="·"/>
              <a:defRPr sz="1400">
                <a:solidFill>
                  <a:srgbClr val="53565A"/>
                </a:solidFill>
                <a:latin typeface="Arial" pitchFamily="34" charset="0"/>
                <a:ea typeface="STKaiti" pitchFamily="2" charset="-122"/>
                <a:cs typeface="Geneva" pitchFamily="34" charset="0"/>
              </a:defRPr>
            </a:lvl9pPr>
          </a:lstStyle>
          <a:p>
            <a:pPr eaLnBrk="1" fontAlgn="base" hangingPunct="1">
              <a:spcAft>
                <a:spcPct val="0"/>
              </a:spcAft>
              <a:buClr>
                <a:srgbClr val="97999B"/>
              </a:buClr>
              <a:buFont typeface="Symbol" pitchFamily="18" charset="2"/>
              <a:buNone/>
            </a:pPr>
            <a:r>
              <a:rPr lang="en-US" altLang="en-US" b="1" dirty="0" smtClean="0">
                <a:solidFill>
                  <a:srgbClr val="002D72"/>
                </a:solidFill>
              </a:rPr>
              <a:t>Accounting Treatment</a:t>
            </a:r>
          </a:p>
          <a:p>
            <a:pPr eaLnBrk="1" fontAlgn="base" hangingPunct="1">
              <a:spcAft>
                <a:spcPct val="0"/>
              </a:spcAft>
              <a:buClr>
                <a:srgbClr val="97999B"/>
              </a:buClr>
            </a:pPr>
            <a:r>
              <a:rPr lang="en-US" altLang="en-US" dirty="0" smtClean="0"/>
              <a:t>Physical pooling creates inter-company lending</a:t>
            </a:r>
          </a:p>
          <a:p>
            <a:pPr eaLnBrk="1" fontAlgn="base" hangingPunct="1">
              <a:spcAft>
                <a:spcPct val="0"/>
              </a:spcAft>
              <a:buClr>
                <a:srgbClr val="97999B"/>
              </a:buClr>
            </a:pPr>
            <a:r>
              <a:rPr lang="en-US" altLang="en-US" dirty="0" smtClean="0"/>
              <a:t>Physical pooling replaces bank exposures with inter-company exposures</a:t>
            </a:r>
          </a:p>
          <a:p>
            <a:pPr eaLnBrk="1" fontAlgn="base" hangingPunct="1">
              <a:spcAft>
                <a:spcPct val="0"/>
              </a:spcAft>
              <a:buClr>
                <a:srgbClr val="97999B"/>
              </a:buClr>
            </a:pPr>
            <a:r>
              <a:rPr lang="en-US" altLang="en-US" dirty="0" smtClean="0"/>
              <a:t>Difference reflected in accounting change on the balance sheet</a:t>
            </a:r>
          </a:p>
          <a:p>
            <a:pPr lvl="1" eaLnBrk="1" fontAlgn="base" hangingPunct="1">
              <a:spcAft>
                <a:spcPct val="0"/>
              </a:spcAft>
              <a:buClr>
                <a:srgbClr val="97999B"/>
              </a:buClr>
            </a:pPr>
            <a:r>
              <a:rPr lang="en-US" altLang="en-US" dirty="0" smtClean="0"/>
              <a:t>Corporate assets: Due from Parent instead of Cash-at-Bank</a:t>
            </a:r>
          </a:p>
          <a:p>
            <a:pPr lvl="1" eaLnBrk="1" fontAlgn="base" hangingPunct="1">
              <a:spcAft>
                <a:spcPct val="0"/>
              </a:spcAft>
              <a:buClr>
                <a:srgbClr val="97999B"/>
              </a:buClr>
            </a:pPr>
            <a:r>
              <a:rPr lang="en-US" altLang="en-US" dirty="0" smtClean="0"/>
              <a:t>Corporate liabilities: Due to Parent instead of Overdraft</a:t>
            </a:r>
          </a:p>
          <a:p>
            <a:pPr eaLnBrk="1" fontAlgn="base" hangingPunct="1">
              <a:spcAft>
                <a:spcPct val="0"/>
              </a:spcAft>
              <a:buClr>
                <a:srgbClr val="97999B"/>
              </a:buClr>
            </a:pPr>
            <a:r>
              <a:rPr lang="en-US" altLang="en-US" dirty="0" smtClean="0"/>
              <a:t>Inter-company transactions may invite additional tax, transfer pricing considerations</a:t>
            </a:r>
          </a:p>
        </p:txBody>
      </p:sp>
      <p:sp>
        <p:nvSpPr>
          <p:cNvPr id="15" name="Rectangle 14"/>
          <p:cNvSpPr/>
          <p:nvPr>
            <p:custDataLst>
              <p:tags r:id="rId2"/>
            </p:custDataLst>
          </p:nvPr>
        </p:nvSpPr>
        <p:spPr bwMode="auto">
          <a:xfrm>
            <a:off x="165100" y="6718300"/>
            <a:ext cx="57150" cy="121920"/>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xmlns="">
                <a:solidFill>
                  <a:schemeClr val="folHlink"/>
                </a:solidFill>
              </a14:hiddenFill>
            </a:ext>
            <a:ext uri="{91240B29-F687-4F45-9708-019B960494DF}">
              <a14:hiddenLine xmlns:a14="http://schemas.microsoft.com/office/drawing/2010/main" xmlns="" w="6350" cap="flat" cmpd="sng" algn="ctr">
                <a:solidFill>
                  <a:schemeClr val="tx1"/>
                </a:solidFill>
                <a:prstDash val="solid"/>
                <a:round/>
                <a:headEnd type="none" w="med" len="med"/>
                <a:tailEnd type="none" w="med" len="med"/>
              </a14:hiddenLine>
            </a:ext>
          </a:extLst>
        </p:spPr>
        <p:txBody>
          <a:bodyPr vert="horz" wrap="none" lIns="0" tIns="0" rIns="0" bIns="0" numCol="1" rtlCol="0" anchor="t" anchorCtr="0" compatLnSpc="1">
            <a:prstTxWarp prst="textNoShape">
              <a:avLst/>
            </a:prstTxWarp>
          </a:bodyPr>
          <a:lstStyle/>
          <a:p>
            <a:pPr fontAlgn="base">
              <a:spcBef>
                <a:spcPct val="0"/>
              </a:spcBef>
              <a:spcAft>
                <a:spcPct val="0"/>
              </a:spcAft>
            </a:pPr>
            <a:r>
              <a:rPr kumimoji="0" lang="en-GB" sz="800" i="0" u="none" strike="noStrike" cap="none" normalizeH="0" baseline="0" dirty="0" smtClean="0">
                <a:ln>
                  <a:noFill/>
                </a:ln>
                <a:solidFill>
                  <a:srgbClr val="53565A"/>
                </a:solidFill>
                <a:effectLst/>
                <a:latin typeface="Arial" pitchFamily="34" charset="0"/>
                <a:ea typeface="STKaiti" pitchFamily="2" charset="-122"/>
                <a:cs typeface="Geneva" pitchFamily="34" charset="0"/>
              </a:rPr>
              <a:t>20</a:t>
            </a:r>
          </a:p>
        </p:txBody>
      </p:sp>
    </p:spTree>
    <p:custDataLst>
      <p:tags r:id="rId1"/>
    </p:custDataLst>
    <p:extLst>
      <p:ext uri="{BB962C8B-B14F-4D97-AF65-F5344CB8AC3E}">
        <p14:creationId xmlns:p14="http://schemas.microsoft.com/office/powerpoint/2010/main" xmlns="" val="32260785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Acme Background - Discussion</a:t>
            </a:r>
            <a:endParaRPr lang="en-GB" dirty="0"/>
          </a:p>
        </p:txBody>
      </p:sp>
      <p:sp>
        <p:nvSpPr>
          <p:cNvPr id="6" name="Rectangle 5"/>
          <p:cNvSpPr/>
          <p:nvPr/>
        </p:nvSpPr>
        <p:spPr bwMode="auto">
          <a:xfrm>
            <a:off x="323850" y="1676400"/>
            <a:ext cx="1905000" cy="533400"/>
          </a:xfrm>
          <a:prstGeom prst="rect">
            <a:avLst/>
          </a:prstGeom>
          <a:solidFill>
            <a:schemeClr val="accent1"/>
          </a:solidFill>
          <a:ln w="6350" cap="flat" cmpd="sng" algn="ctr">
            <a:solidFill>
              <a:schemeClr val="tx2"/>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bg1"/>
                </a:solidFill>
                <a:effectLst/>
                <a:latin typeface="Arial" pitchFamily="34" charset="0"/>
                <a:ea typeface="+mj-ea"/>
              </a:rPr>
              <a:t>Liquidity Crisis</a:t>
            </a:r>
            <a:endParaRPr kumimoji="0" lang="en-GB" sz="1400" b="0" i="0" u="none" strike="noStrike" cap="none" normalizeH="0" baseline="0" dirty="0" smtClean="0">
              <a:ln>
                <a:noFill/>
              </a:ln>
              <a:solidFill>
                <a:schemeClr val="bg1"/>
              </a:solidFill>
              <a:effectLst/>
              <a:latin typeface="Arial" pitchFamily="34" charset="0"/>
              <a:ea typeface="+mj-ea"/>
            </a:endParaRPr>
          </a:p>
        </p:txBody>
      </p:sp>
      <p:sp>
        <p:nvSpPr>
          <p:cNvPr id="8" name="Rectangle 7"/>
          <p:cNvSpPr/>
          <p:nvPr/>
        </p:nvSpPr>
        <p:spPr bwMode="auto">
          <a:xfrm>
            <a:off x="2457450" y="2286000"/>
            <a:ext cx="1905000" cy="533400"/>
          </a:xfrm>
          <a:prstGeom prst="rect">
            <a:avLst/>
          </a:prstGeom>
          <a:solidFill>
            <a:schemeClr val="accent1"/>
          </a:solidFill>
          <a:ln w="6350" cap="flat" cmpd="sng" algn="ctr">
            <a:solidFill>
              <a:schemeClr val="tx2"/>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bg1"/>
                </a:solidFill>
                <a:effectLst/>
                <a:latin typeface="Arial" pitchFamily="34" charset="0"/>
                <a:ea typeface="+mj-ea"/>
              </a:rPr>
              <a:t>Fire Fighting</a:t>
            </a:r>
            <a:endParaRPr kumimoji="0" lang="en-GB" sz="1400" b="0" i="0" u="none" strike="noStrike" cap="none" normalizeH="0" baseline="0" dirty="0" smtClean="0">
              <a:ln>
                <a:noFill/>
              </a:ln>
              <a:solidFill>
                <a:schemeClr val="bg1"/>
              </a:solidFill>
              <a:effectLst/>
              <a:latin typeface="Arial" pitchFamily="34" charset="0"/>
              <a:ea typeface="+mj-ea"/>
            </a:endParaRPr>
          </a:p>
        </p:txBody>
      </p:sp>
      <p:sp>
        <p:nvSpPr>
          <p:cNvPr id="9" name="Rectangle 8"/>
          <p:cNvSpPr/>
          <p:nvPr/>
        </p:nvSpPr>
        <p:spPr bwMode="auto">
          <a:xfrm>
            <a:off x="4638675" y="2857500"/>
            <a:ext cx="1905000" cy="533400"/>
          </a:xfrm>
          <a:prstGeom prst="rect">
            <a:avLst/>
          </a:prstGeom>
          <a:solidFill>
            <a:schemeClr val="accent1"/>
          </a:solidFill>
          <a:ln w="6350" cap="flat" cmpd="sng" algn="ctr">
            <a:solidFill>
              <a:schemeClr val="tx2"/>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bg1"/>
                </a:solidFill>
                <a:effectLst/>
                <a:latin typeface="Arial" pitchFamily="34" charset="0"/>
                <a:ea typeface="+mj-ea"/>
              </a:rPr>
              <a:t>Global Treasury Strategy</a:t>
            </a:r>
            <a:endParaRPr kumimoji="0" lang="en-GB" sz="1400" b="0" i="0" u="none" strike="noStrike" cap="none" normalizeH="0" baseline="0" dirty="0" smtClean="0">
              <a:ln>
                <a:noFill/>
              </a:ln>
              <a:solidFill>
                <a:schemeClr val="bg1"/>
              </a:solidFill>
              <a:effectLst/>
              <a:latin typeface="Arial" pitchFamily="34" charset="0"/>
              <a:ea typeface="+mj-ea"/>
            </a:endParaRPr>
          </a:p>
        </p:txBody>
      </p:sp>
      <p:sp>
        <p:nvSpPr>
          <p:cNvPr id="10" name="Rectangle 9"/>
          <p:cNvSpPr/>
          <p:nvPr/>
        </p:nvSpPr>
        <p:spPr bwMode="auto">
          <a:xfrm>
            <a:off x="6877050" y="3438525"/>
            <a:ext cx="1905000" cy="533400"/>
          </a:xfrm>
          <a:prstGeom prst="rect">
            <a:avLst/>
          </a:prstGeom>
          <a:solidFill>
            <a:schemeClr val="accent1"/>
          </a:solidFill>
          <a:ln w="6350" cap="flat" cmpd="sng" algn="ctr">
            <a:solidFill>
              <a:schemeClr val="tx2"/>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bg1"/>
                </a:solidFill>
                <a:effectLst/>
                <a:latin typeface="Arial" pitchFamily="34" charset="0"/>
                <a:ea typeface="+mj-ea"/>
              </a:rPr>
              <a:t>Asia  Treasury Execution</a:t>
            </a:r>
            <a:r>
              <a:rPr kumimoji="0" lang="en-US" sz="1400" b="0" i="0" u="none" strike="noStrike" cap="none" normalizeH="0" dirty="0" smtClean="0">
                <a:ln>
                  <a:noFill/>
                </a:ln>
                <a:solidFill>
                  <a:schemeClr val="bg1"/>
                </a:solidFill>
                <a:effectLst/>
                <a:latin typeface="Arial" pitchFamily="34" charset="0"/>
                <a:ea typeface="+mj-ea"/>
              </a:rPr>
              <a:t> </a:t>
            </a:r>
            <a:endParaRPr kumimoji="0" lang="en-GB" sz="1400" b="0" i="0" u="none" strike="noStrike" cap="none" normalizeH="0" baseline="0" dirty="0" smtClean="0">
              <a:ln>
                <a:noFill/>
              </a:ln>
              <a:solidFill>
                <a:schemeClr val="bg1"/>
              </a:solidFill>
              <a:effectLst/>
              <a:latin typeface="Arial" pitchFamily="34" charset="0"/>
              <a:ea typeface="+mj-ea"/>
            </a:endParaRPr>
          </a:p>
        </p:txBody>
      </p:sp>
      <p:sp>
        <p:nvSpPr>
          <p:cNvPr id="11" name="Oval 10"/>
          <p:cNvSpPr/>
          <p:nvPr/>
        </p:nvSpPr>
        <p:spPr bwMode="auto">
          <a:xfrm>
            <a:off x="6705600" y="3124200"/>
            <a:ext cx="2209800" cy="1219200"/>
          </a:xfrm>
          <a:prstGeom prst="ellipse">
            <a:avLst/>
          </a:prstGeom>
          <a:noFill/>
          <a:ln w="6350" cap="flat" cmpd="sng" algn="ctr">
            <a:solidFill>
              <a:srgbClr val="FF0000"/>
            </a:solidFill>
            <a:prstDash val="dash"/>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400" b="0" i="0" u="none" strike="noStrike" cap="none" normalizeH="0" baseline="0" dirty="0" smtClean="0">
              <a:ln>
                <a:noFill/>
              </a:ln>
              <a:solidFill>
                <a:schemeClr val="tx1"/>
              </a:solidFill>
              <a:effectLst/>
              <a:latin typeface="Arial" pitchFamily="34" charset="0"/>
              <a:ea typeface="+mj-ea"/>
            </a:endParaRPr>
          </a:p>
        </p:txBody>
      </p:sp>
      <p:sp>
        <p:nvSpPr>
          <p:cNvPr id="23" name="Rectangle 22"/>
          <p:cNvSpPr/>
          <p:nvPr>
            <p:custDataLst>
              <p:tags r:id="rId2"/>
            </p:custDataLst>
          </p:nvPr>
        </p:nvSpPr>
        <p:spPr bwMode="auto">
          <a:xfrm>
            <a:off x="165100" y="6718300"/>
            <a:ext cx="57150" cy="121920"/>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xmlns="">
                <a:solidFill>
                  <a:schemeClr val="folHlink"/>
                </a:solidFill>
              </a14:hiddenFill>
            </a:ext>
            <a:ext uri="{91240B29-F687-4F45-9708-019B960494DF}">
              <a14:hiddenLine xmlns:a14="http://schemas.microsoft.com/office/drawing/2010/main" xmlns="" w="6350" cap="flat" cmpd="sng" algn="ctr">
                <a:solidFill>
                  <a:schemeClr val="tx2"/>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0" tIns="0" rIns="0" bIns="0" numCol="1" rtlCol="0" anchor="t" anchorCtr="0" compatLnSpc="1">
            <a:prstTxWarp prst="textNoShape">
              <a:avLst/>
            </a:prstTxWarp>
          </a:bodyPr>
          <a:lstStyle/>
          <a:p>
            <a:pPr fontAlgn="base">
              <a:spcBef>
                <a:spcPct val="0"/>
              </a:spcBef>
              <a:spcAft>
                <a:spcPct val="0"/>
              </a:spcAft>
            </a:pPr>
            <a:r>
              <a:rPr kumimoji="0" lang="en-GB" sz="800" i="0" u="none" strike="noStrike" cap="none" normalizeH="0" baseline="0" dirty="0" smtClean="0">
                <a:ln>
                  <a:noFill/>
                </a:ln>
                <a:solidFill>
                  <a:srgbClr val="53565A"/>
                </a:solidFill>
                <a:effectLst/>
                <a:latin typeface="Arial" pitchFamily="34" charset="0"/>
                <a:ea typeface="+mj-ea"/>
              </a:rPr>
              <a:t>3</a:t>
            </a:r>
          </a:p>
        </p:txBody>
      </p:sp>
    </p:spTree>
    <p:custDataLst>
      <p:tags r:id="rId1"/>
    </p:custDataLst>
    <p:extLst>
      <p:ext uri="{BB962C8B-B14F-4D97-AF65-F5344CB8AC3E}">
        <p14:creationId xmlns:p14="http://schemas.microsoft.com/office/powerpoint/2010/main" xmlns="" val="11905297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3" name="Straight Arrow Connector 42"/>
          <p:cNvCxnSpPr>
            <a:stCxn id="13" idx="2"/>
            <a:endCxn id="24" idx="0"/>
          </p:cNvCxnSpPr>
          <p:nvPr/>
        </p:nvCxnSpPr>
        <p:spPr bwMode="auto">
          <a:xfrm flipH="1">
            <a:off x="6096000" y="2771775"/>
            <a:ext cx="990600" cy="2790825"/>
          </a:xfrm>
          <a:prstGeom prst="straightConnector1">
            <a:avLst/>
          </a:prstGeom>
          <a:ln>
            <a:headEnd type="none" w="med" len="med"/>
            <a:tailEnd type="arrow"/>
          </a:ln>
          <a:extLst/>
        </p:spPr>
        <p:style>
          <a:lnRef idx="2">
            <a:schemeClr val="accent1"/>
          </a:lnRef>
          <a:fillRef idx="0">
            <a:schemeClr val="accent1"/>
          </a:fillRef>
          <a:effectRef idx="1">
            <a:schemeClr val="accent1"/>
          </a:effectRef>
          <a:fontRef idx="minor">
            <a:schemeClr val="tx1"/>
          </a:fontRef>
        </p:style>
      </p:cxnSp>
      <p:cxnSp>
        <p:nvCxnSpPr>
          <p:cNvPr id="44" name="Straight Arrow Connector 43"/>
          <p:cNvCxnSpPr>
            <a:stCxn id="13" idx="2"/>
            <a:endCxn id="25" idx="0"/>
          </p:cNvCxnSpPr>
          <p:nvPr/>
        </p:nvCxnSpPr>
        <p:spPr bwMode="auto">
          <a:xfrm>
            <a:off x="7086600" y="2771775"/>
            <a:ext cx="990600" cy="2790825"/>
          </a:xfrm>
          <a:prstGeom prst="straightConnector1">
            <a:avLst/>
          </a:prstGeom>
          <a:ln>
            <a:headEnd type="none" w="med" len="med"/>
            <a:tailEnd type="arrow"/>
          </a:ln>
          <a:extLst/>
        </p:spPr>
        <p:style>
          <a:lnRef idx="2">
            <a:schemeClr val="accent1"/>
          </a:lnRef>
          <a:fillRef idx="0">
            <a:schemeClr val="accent1"/>
          </a:fillRef>
          <a:effectRef idx="1">
            <a:schemeClr val="accent1"/>
          </a:effectRef>
          <a:fontRef idx="minor">
            <a:schemeClr val="tx1"/>
          </a:fontRef>
        </p:style>
      </p:cxnSp>
      <p:sp>
        <p:nvSpPr>
          <p:cNvPr id="3" name="Title 2"/>
          <p:cNvSpPr>
            <a:spLocks noGrp="1"/>
          </p:cNvSpPr>
          <p:nvPr>
            <p:ph type="title"/>
          </p:nvPr>
        </p:nvSpPr>
        <p:spPr/>
        <p:txBody>
          <a:bodyPr/>
          <a:lstStyle/>
          <a:p>
            <a:r>
              <a:rPr lang="en-US" dirty="0" smtClean="0"/>
              <a:t>Company Ownership Model</a:t>
            </a:r>
            <a:endParaRPr lang="en-US" dirty="0"/>
          </a:p>
        </p:txBody>
      </p:sp>
      <p:sp>
        <p:nvSpPr>
          <p:cNvPr id="4" name="Rounded Rectangle 3"/>
          <p:cNvSpPr/>
          <p:nvPr/>
        </p:nvSpPr>
        <p:spPr bwMode="auto">
          <a:xfrm>
            <a:off x="1066800" y="742950"/>
            <a:ext cx="7924800" cy="685800"/>
          </a:xfrm>
          <a:prstGeom prst="roundRect">
            <a:avLst/>
          </a:prstGeom>
          <a:ln>
            <a:headEnd type="none" w="med" len="med"/>
            <a:tailEnd type="none" w="med" len="med"/>
          </a:ln>
          <a:extLst/>
        </p:spPr>
        <p:style>
          <a:lnRef idx="2">
            <a:schemeClr val="accent1">
              <a:shade val="50000"/>
            </a:schemeClr>
          </a:lnRef>
          <a:fillRef idx="1">
            <a:schemeClr val="accent1"/>
          </a:fillRef>
          <a:effectRef idx="0">
            <a:schemeClr val="accent1"/>
          </a:effectRef>
          <a:fontRef idx="minor">
            <a:schemeClr val="lt1"/>
          </a:fontRef>
        </p:style>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r>
              <a:rPr lang="en-US" sz="1400" dirty="0" smtClean="0">
                <a:solidFill>
                  <a:srgbClr val="FFFFFF"/>
                </a:solidFill>
                <a:ea typeface="+mj-ea"/>
              </a:rPr>
              <a:t>Acme Inc</a:t>
            </a:r>
          </a:p>
        </p:txBody>
      </p:sp>
      <p:sp>
        <p:nvSpPr>
          <p:cNvPr id="5" name="Rectangle 4"/>
          <p:cNvSpPr/>
          <p:nvPr/>
        </p:nvSpPr>
        <p:spPr bwMode="auto">
          <a:xfrm>
            <a:off x="228600" y="533400"/>
            <a:ext cx="571500" cy="1143000"/>
          </a:xfrm>
          <a:prstGeom prst="rect">
            <a:avLst/>
          </a:prstGeom>
          <a:ln w="19050">
            <a:prstDash val="sysDot"/>
            <a:headEnd type="none" w="med" len="med"/>
            <a:tailEnd type="none" w="med" len="med"/>
          </a:ln>
          <a:extLst/>
        </p:spPr>
        <p:style>
          <a:lnRef idx="2">
            <a:schemeClr val="accent6"/>
          </a:lnRef>
          <a:fillRef idx="1">
            <a:schemeClr val="lt1"/>
          </a:fillRef>
          <a:effectRef idx="0">
            <a:schemeClr val="accent6"/>
          </a:effectRef>
          <a:fontRef idx="minor">
            <a:schemeClr val="dk1"/>
          </a:fontRef>
        </p:style>
        <p:txBody>
          <a:bodyPr vert="vert270" wrap="square" lIns="91440" tIns="45720" rIns="91440" bIns="45720" numCol="1" rtlCol="0" anchor="ctr" anchorCtr="0" compatLnSpc="1">
            <a:prstTxWarp prst="textNoShape">
              <a:avLst/>
            </a:prstTxWarp>
          </a:bodyPr>
          <a:lstStyle/>
          <a:p>
            <a:pPr algn="ctr" fontAlgn="base">
              <a:spcBef>
                <a:spcPct val="0"/>
              </a:spcBef>
              <a:spcAft>
                <a:spcPct val="0"/>
              </a:spcAft>
            </a:pPr>
            <a:r>
              <a:rPr lang="en-US" sz="1100" dirty="0" smtClean="0">
                <a:solidFill>
                  <a:srgbClr val="53565A"/>
                </a:solidFill>
                <a:ea typeface="+mj-ea"/>
              </a:rPr>
              <a:t>Parent Company</a:t>
            </a:r>
          </a:p>
        </p:txBody>
      </p:sp>
      <p:sp>
        <p:nvSpPr>
          <p:cNvPr id="6" name="Rectangle 5"/>
          <p:cNvSpPr/>
          <p:nvPr/>
        </p:nvSpPr>
        <p:spPr bwMode="auto">
          <a:xfrm>
            <a:off x="228600" y="2095500"/>
            <a:ext cx="571500" cy="1943100"/>
          </a:xfrm>
          <a:prstGeom prst="rect">
            <a:avLst/>
          </a:prstGeom>
          <a:ln w="19050">
            <a:prstDash val="sysDot"/>
            <a:headEnd type="none" w="med" len="med"/>
            <a:tailEnd type="none" w="med" len="med"/>
          </a:ln>
          <a:extLst/>
        </p:spPr>
        <p:style>
          <a:lnRef idx="2">
            <a:schemeClr val="accent6"/>
          </a:lnRef>
          <a:fillRef idx="1">
            <a:schemeClr val="lt1"/>
          </a:fillRef>
          <a:effectRef idx="0">
            <a:schemeClr val="accent6"/>
          </a:effectRef>
          <a:fontRef idx="minor">
            <a:schemeClr val="dk1"/>
          </a:fontRef>
        </p:style>
        <p:txBody>
          <a:bodyPr vert="vert270" wrap="square" lIns="91440" tIns="45720" rIns="91440" bIns="45720" numCol="1" rtlCol="0" anchor="ctr" anchorCtr="0" compatLnSpc="1">
            <a:prstTxWarp prst="textNoShape">
              <a:avLst/>
            </a:prstTxWarp>
          </a:bodyPr>
          <a:lstStyle/>
          <a:p>
            <a:pPr algn="ctr" fontAlgn="base">
              <a:spcBef>
                <a:spcPct val="0"/>
              </a:spcBef>
              <a:spcAft>
                <a:spcPct val="0"/>
              </a:spcAft>
            </a:pPr>
            <a:r>
              <a:rPr lang="en-US" sz="1100" dirty="0" smtClean="0">
                <a:solidFill>
                  <a:srgbClr val="53565A"/>
                </a:solidFill>
                <a:ea typeface="+mj-ea"/>
              </a:rPr>
              <a:t>Intermediary Companies</a:t>
            </a:r>
          </a:p>
        </p:txBody>
      </p:sp>
      <p:sp>
        <p:nvSpPr>
          <p:cNvPr id="7" name="Rectangle 6"/>
          <p:cNvSpPr/>
          <p:nvPr/>
        </p:nvSpPr>
        <p:spPr bwMode="auto">
          <a:xfrm>
            <a:off x="228600" y="4381500"/>
            <a:ext cx="571500" cy="1943100"/>
          </a:xfrm>
          <a:prstGeom prst="rect">
            <a:avLst/>
          </a:prstGeom>
          <a:ln w="19050">
            <a:prstDash val="sysDot"/>
            <a:headEnd type="none" w="med" len="med"/>
            <a:tailEnd type="none" w="med" len="med"/>
          </a:ln>
          <a:extLst/>
        </p:spPr>
        <p:style>
          <a:lnRef idx="2">
            <a:schemeClr val="accent6"/>
          </a:lnRef>
          <a:fillRef idx="1">
            <a:schemeClr val="lt1"/>
          </a:fillRef>
          <a:effectRef idx="0">
            <a:schemeClr val="accent6"/>
          </a:effectRef>
          <a:fontRef idx="minor">
            <a:schemeClr val="dk1"/>
          </a:fontRef>
        </p:style>
        <p:txBody>
          <a:bodyPr vert="vert270" wrap="square" lIns="91440" tIns="45720" rIns="91440" bIns="45720" numCol="1" rtlCol="0" anchor="ctr" anchorCtr="0" compatLnSpc="1">
            <a:prstTxWarp prst="textNoShape">
              <a:avLst/>
            </a:prstTxWarp>
          </a:bodyPr>
          <a:lstStyle/>
          <a:p>
            <a:pPr algn="ctr" fontAlgn="base">
              <a:spcBef>
                <a:spcPct val="0"/>
              </a:spcBef>
              <a:spcAft>
                <a:spcPct val="0"/>
              </a:spcAft>
            </a:pPr>
            <a:r>
              <a:rPr lang="en-US" sz="1100" dirty="0" smtClean="0">
                <a:solidFill>
                  <a:srgbClr val="53565A"/>
                </a:solidFill>
                <a:ea typeface="+mj-ea"/>
              </a:rPr>
              <a:t>Subsidiary Companies</a:t>
            </a:r>
          </a:p>
        </p:txBody>
      </p:sp>
      <p:cxnSp>
        <p:nvCxnSpPr>
          <p:cNvPr id="9" name="Straight Connector 8"/>
          <p:cNvCxnSpPr/>
          <p:nvPr/>
        </p:nvCxnSpPr>
        <p:spPr bwMode="auto">
          <a:xfrm>
            <a:off x="152400" y="1828800"/>
            <a:ext cx="8839200" cy="0"/>
          </a:xfrm>
          <a:prstGeom prst="line">
            <a:avLst/>
          </a:prstGeom>
          <a:solidFill>
            <a:schemeClr val="folHlink"/>
          </a:solidFill>
          <a:ln w="6350" cap="flat" cmpd="sng" algn="ctr">
            <a:solidFill>
              <a:schemeClr val="accent6"/>
            </a:solidFill>
            <a:prstDash val="dash"/>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1" name="Straight Connector 10"/>
          <p:cNvCxnSpPr/>
          <p:nvPr/>
        </p:nvCxnSpPr>
        <p:spPr bwMode="auto">
          <a:xfrm>
            <a:off x="152400" y="4191000"/>
            <a:ext cx="8839200" cy="0"/>
          </a:xfrm>
          <a:prstGeom prst="line">
            <a:avLst/>
          </a:prstGeom>
          <a:solidFill>
            <a:schemeClr val="folHlink"/>
          </a:solidFill>
          <a:ln w="6350" cap="flat" cmpd="sng" algn="ctr">
            <a:solidFill>
              <a:schemeClr val="accent6"/>
            </a:solidFill>
            <a:prstDash val="dash"/>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13" name="Rounded Rectangle 12"/>
          <p:cNvSpPr/>
          <p:nvPr/>
        </p:nvSpPr>
        <p:spPr bwMode="auto">
          <a:xfrm>
            <a:off x="5181600" y="2085975"/>
            <a:ext cx="3810000" cy="685800"/>
          </a:xfrm>
          <a:prstGeom prst="roundRect">
            <a:avLst/>
          </a:prstGeom>
          <a:ln>
            <a:headEnd type="none" w="med" len="med"/>
            <a:tailEnd type="none" w="med" len="med"/>
          </a:ln>
          <a:extLst/>
        </p:spPr>
        <p:style>
          <a:lnRef idx="2">
            <a:schemeClr val="accent6">
              <a:shade val="50000"/>
            </a:schemeClr>
          </a:lnRef>
          <a:fillRef idx="1">
            <a:schemeClr val="accent6"/>
          </a:fillRef>
          <a:effectRef idx="0">
            <a:schemeClr val="accent6"/>
          </a:effectRef>
          <a:fontRef idx="minor">
            <a:schemeClr val="lt1"/>
          </a:fontRef>
        </p:style>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r>
              <a:rPr lang="en-US" sz="1400" dirty="0">
                <a:solidFill>
                  <a:srgbClr val="FFFFFF"/>
                </a:solidFill>
              </a:rPr>
              <a:t>Acme Holding Company Europe</a:t>
            </a:r>
          </a:p>
        </p:txBody>
      </p:sp>
      <p:sp>
        <p:nvSpPr>
          <p:cNvPr id="14" name="Rounded Rectangle 13"/>
          <p:cNvSpPr/>
          <p:nvPr/>
        </p:nvSpPr>
        <p:spPr bwMode="auto">
          <a:xfrm>
            <a:off x="1066800" y="5029200"/>
            <a:ext cx="1828800" cy="685800"/>
          </a:xfrm>
          <a:prstGeom prst="roundRect">
            <a:avLst/>
          </a:prstGeom>
          <a:solidFill>
            <a:schemeClr val="accent3">
              <a:lumMod val="60000"/>
              <a:lumOff val="40000"/>
            </a:schemeClr>
          </a:solidFill>
          <a:ln>
            <a:headEnd type="none" w="med" len="med"/>
            <a:tailEnd type="none" w="med" len="med"/>
          </a:ln>
          <a:extLst/>
        </p:spPr>
        <p:style>
          <a:lnRef idx="2">
            <a:schemeClr val="accent3">
              <a:shade val="50000"/>
            </a:schemeClr>
          </a:lnRef>
          <a:fillRef idx="1">
            <a:schemeClr val="accent3"/>
          </a:fillRef>
          <a:effectRef idx="0">
            <a:schemeClr val="accent3"/>
          </a:effectRef>
          <a:fontRef idx="minor">
            <a:schemeClr val="lt1"/>
          </a:fontRef>
        </p:style>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r>
              <a:rPr lang="en-US" sz="1400" dirty="0" smtClean="0">
                <a:solidFill>
                  <a:srgbClr val="0070C0"/>
                </a:solidFill>
                <a:ea typeface="+mj-ea"/>
              </a:rPr>
              <a:t>USA Subsidiary 1</a:t>
            </a:r>
          </a:p>
        </p:txBody>
      </p:sp>
      <p:sp>
        <p:nvSpPr>
          <p:cNvPr id="15" name="Rounded Rectangle 14"/>
          <p:cNvSpPr/>
          <p:nvPr/>
        </p:nvSpPr>
        <p:spPr bwMode="auto">
          <a:xfrm>
            <a:off x="3048000" y="5029200"/>
            <a:ext cx="1828800" cy="685800"/>
          </a:xfrm>
          <a:prstGeom prst="roundRect">
            <a:avLst/>
          </a:prstGeom>
          <a:solidFill>
            <a:schemeClr val="accent3">
              <a:lumMod val="60000"/>
              <a:lumOff val="40000"/>
            </a:schemeClr>
          </a:solidFill>
          <a:ln>
            <a:headEnd type="none" w="med" len="med"/>
            <a:tailEnd type="none" w="med" len="med"/>
          </a:ln>
          <a:extLst/>
        </p:spPr>
        <p:style>
          <a:lnRef idx="2">
            <a:schemeClr val="accent3">
              <a:shade val="50000"/>
            </a:schemeClr>
          </a:lnRef>
          <a:fillRef idx="1">
            <a:schemeClr val="accent3"/>
          </a:fillRef>
          <a:effectRef idx="0">
            <a:schemeClr val="accent3"/>
          </a:effectRef>
          <a:fontRef idx="minor">
            <a:schemeClr val="lt1"/>
          </a:fontRef>
        </p:style>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r>
              <a:rPr lang="en-US" sz="1400" dirty="0" smtClean="0">
                <a:solidFill>
                  <a:srgbClr val="0070C0"/>
                </a:solidFill>
                <a:ea typeface="+mj-ea"/>
              </a:rPr>
              <a:t>USA Subsidiary 2</a:t>
            </a:r>
          </a:p>
        </p:txBody>
      </p:sp>
      <p:sp>
        <p:nvSpPr>
          <p:cNvPr id="22" name="Rounded Rectangle 21"/>
          <p:cNvSpPr/>
          <p:nvPr/>
        </p:nvSpPr>
        <p:spPr bwMode="auto">
          <a:xfrm>
            <a:off x="5181600" y="4495800"/>
            <a:ext cx="1828800" cy="685800"/>
          </a:xfrm>
          <a:prstGeom prst="roundRect">
            <a:avLst/>
          </a:prstGeom>
          <a:solidFill>
            <a:schemeClr val="accent6">
              <a:lumMod val="40000"/>
              <a:lumOff val="60000"/>
            </a:schemeClr>
          </a:solidFill>
          <a:ln>
            <a:headEnd type="none" w="med" len="med"/>
            <a:tailEnd type="none" w="med" len="med"/>
          </a:ln>
          <a:extLst/>
        </p:spPr>
        <p:style>
          <a:lnRef idx="2">
            <a:schemeClr val="accent6">
              <a:shade val="50000"/>
            </a:schemeClr>
          </a:lnRef>
          <a:fillRef idx="1">
            <a:schemeClr val="accent6"/>
          </a:fillRef>
          <a:effectRef idx="0">
            <a:schemeClr val="accent6"/>
          </a:effectRef>
          <a:fontRef idx="minor">
            <a:schemeClr val="lt1"/>
          </a:fontRef>
        </p:style>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r>
              <a:rPr lang="en-US" sz="1400" dirty="0" smtClean="0">
                <a:solidFill>
                  <a:srgbClr val="53565A"/>
                </a:solidFill>
                <a:ea typeface="+mj-ea"/>
              </a:rPr>
              <a:t>Int’l Subsidiary 1</a:t>
            </a:r>
          </a:p>
        </p:txBody>
      </p:sp>
      <p:sp>
        <p:nvSpPr>
          <p:cNvPr id="23" name="Rounded Rectangle 22"/>
          <p:cNvSpPr/>
          <p:nvPr/>
        </p:nvSpPr>
        <p:spPr bwMode="auto">
          <a:xfrm>
            <a:off x="7162800" y="4495800"/>
            <a:ext cx="1828800" cy="685800"/>
          </a:xfrm>
          <a:prstGeom prst="roundRect">
            <a:avLst/>
          </a:prstGeom>
          <a:solidFill>
            <a:schemeClr val="accent6">
              <a:lumMod val="40000"/>
              <a:lumOff val="60000"/>
            </a:schemeClr>
          </a:solidFill>
          <a:ln>
            <a:headEnd type="none" w="med" len="med"/>
            <a:tailEnd type="none" w="med" len="med"/>
          </a:ln>
          <a:extLst/>
        </p:spPr>
        <p:style>
          <a:lnRef idx="2">
            <a:schemeClr val="accent6">
              <a:shade val="50000"/>
            </a:schemeClr>
          </a:lnRef>
          <a:fillRef idx="1">
            <a:schemeClr val="accent6"/>
          </a:fillRef>
          <a:effectRef idx="0">
            <a:schemeClr val="accent6"/>
          </a:effectRef>
          <a:fontRef idx="minor">
            <a:schemeClr val="lt1"/>
          </a:fontRef>
        </p:style>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r>
              <a:rPr lang="en-US" sz="1400" dirty="0">
                <a:solidFill>
                  <a:srgbClr val="53565A"/>
                </a:solidFill>
              </a:rPr>
              <a:t>Int’l</a:t>
            </a:r>
            <a:r>
              <a:rPr lang="en-US" sz="1400" dirty="0" smtClean="0">
                <a:solidFill>
                  <a:srgbClr val="53565A"/>
                </a:solidFill>
                <a:ea typeface="+mj-ea"/>
              </a:rPr>
              <a:t> Subsidiary 2</a:t>
            </a:r>
          </a:p>
        </p:txBody>
      </p:sp>
      <p:sp>
        <p:nvSpPr>
          <p:cNvPr id="24" name="Rounded Rectangle 23"/>
          <p:cNvSpPr/>
          <p:nvPr/>
        </p:nvSpPr>
        <p:spPr bwMode="auto">
          <a:xfrm>
            <a:off x="5181600" y="5562600"/>
            <a:ext cx="1828800" cy="685800"/>
          </a:xfrm>
          <a:prstGeom prst="roundRect">
            <a:avLst/>
          </a:prstGeom>
          <a:solidFill>
            <a:schemeClr val="accent6">
              <a:lumMod val="40000"/>
              <a:lumOff val="60000"/>
            </a:schemeClr>
          </a:solidFill>
          <a:ln>
            <a:headEnd type="none" w="med" len="med"/>
            <a:tailEnd type="none" w="med" len="med"/>
          </a:ln>
          <a:extLst/>
        </p:spPr>
        <p:style>
          <a:lnRef idx="2">
            <a:schemeClr val="accent6">
              <a:shade val="50000"/>
            </a:schemeClr>
          </a:lnRef>
          <a:fillRef idx="1">
            <a:schemeClr val="accent6"/>
          </a:fillRef>
          <a:effectRef idx="0">
            <a:schemeClr val="accent6"/>
          </a:effectRef>
          <a:fontRef idx="minor">
            <a:schemeClr val="lt1"/>
          </a:fontRef>
        </p:style>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r>
              <a:rPr lang="en-US" sz="1400" dirty="0">
                <a:solidFill>
                  <a:srgbClr val="53565A"/>
                </a:solidFill>
              </a:rPr>
              <a:t>Int’l</a:t>
            </a:r>
            <a:r>
              <a:rPr lang="en-US" sz="1400" dirty="0" smtClean="0">
                <a:solidFill>
                  <a:srgbClr val="53565A"/>
                </a:solidFill>
                <a:ea typeface="+mj-ea"/>
              </a:rPr>
              <a:t> Subsidiary 3</a:t>
            </a:r>
          </a:p>
        </p:txBody>
      </p:sp>
      <p:sp>
        <p:nvSpPr>
          <p:cNvPr id="25" name="Rounded Rectangle 24"/>
          <p:cNvSpPr/>
          <p:nvPr/>
        </p:nvSpPr>
        <p:spPr bwMode="auto">
          <a:xfrm>
            <a:off x="7162800" y="5562600"/>
            <a:ext cx="1828800" cy="685800"/>
          </a:xfrm>
          <a:prstGeom prst="roundRect">
            <a:avLst/>
          </a:prstGeom>
          <a:solidFill>
            <a:schemeClr val="accent6">
              <a:lumMod val="40000"/>
              <a:lumOff val="60000"/>
            </a:schemeClr>
          </a:solidFill>
          <a:ln>
            <a:headEnd type="none" w="med" len="med"/>
            <a:tailEnd type="none" w="med" len="med"/>
          </a:ln>
          <a:extLst/>
        </p:spPr>
        <p:style>
          <a:lnRef idx="2">
            <a:schemeClr val="accent6">
              <a:shade val="50000"/>
            </a:schemeClr>
          </a:lnRef>
          <a:fillRef idx="1">
            <a:schemeClr val="accent6"/>
          </a:fillRef>
          <a:effectRef idx="0">
            <a:schemeClr val="accent6"/>
          </a:effectRef>
          <a:fontRef idx="minor">
            <a:schemeClr val="lt1"/>
          </a:fontRef>
        </p:style>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r>
              <a:rPr lang="en-US" sz="1400" dirty="0">
                <a:solidFill>
                  <a:srgbClr val="53565A"/>
                </a:solidFill>
              </a:rPr>
              <a:t>Int’l</a:t>
            </a:r>
            <a:r>
              <a:rPr lang="en-US" sz="1400" dirty="0" smtClean="0">
                <a:solidFill>
                  <a:srgbClr val="53565A"/>
                </a:solidFill>
                <a:ea typeface="+mj-ea"/>
              </a:rPr>
              <a:t> Subsidiary 4</a:t>
            </a:r>
          </a:p>
        </p:txBody>
      </p:sp>
      <p:cxnSp>
        <p:nvCxnSpPr>
          <p:cNvPr id="28" name="Straight Arrow Connector 27"/>
          <p:cNvCxnSpPr>
            <a:stCxn id="4" idx="2"/>
            <a:endCxn id="13" idx="0"/>
          </p:cNvCxnSpPr>
          <p:nvPr/>
        </p:nvCxnSpPr>
        <p:spPr bwMode="auto">
          <a:xfrm>
            <a:off x="5029200" y="1428754"/>
            <a:ext cx="2057400" cy="657225"/>
          </a:xfrm>
          <a:prstGeom prst="straightConnector1">
            <a:avLst/>
          </a:prstGeom>
          <a:ln>
            <a:headEnd type="none" w="med" len="med"/>
            <a:tailEnd type="arrow"/>
          </a:ln>
          <a:extLst/>
        </p:spPr>
        <p:style>
          <a:lnRef idx="2">
            <a:schemeClr val="accent1"/>
          </a:lnRef>
          <a:fillRef idx="0">
            <a:schemeClr val="accent1"/>
          </a:fillRef>
          <a:effectRef idx="1">
            <a:schemeClr val="accent1"/>
          </a:effectRef>
          <a:fontRef idx="minor">
            <a:schemeClr val="tx1"/>
          </a:fontRef>
        </p:style>
      </p:cxnSp>
      <p:cxnSp>
        <p:nvCxnSpPr>
          <p:cNvPr id="31" name="Straight Arrow Connector 30"/>
          <p:cNvCxnSpPr>
            <a:endCxn id="14" idx="0"/>
          </p:cNvCxnSpPr>
          <p:nvPr/>
        </p:nvCxnSpPr>
        <p:spPr bwMode="auto">
          <a:xfrm>
            <a:off x="1981200" y="1428750"/>
            <a:ext cx="0" cy="3600450"/>
          </a:xfrm>
          <a:prstGeom prst="straightConnector1">
            <a:avLst/>
          </a:prstGeom>
          <a:ln>
            <a:headEnd type="none" w="med" len="med"/>
            <a:tailEnd type="arrow"/>
          </a:ln>
          <a:extLst/>
        </p:spPr>
        <p:style>
          <a:lnRef idx="2">
            <a:schemeClr val="accent1"/>
          </a:lnRef>
          <a:fillRef idx="0">
            <a:schemeClr val="accent1"/>
          </a:fillRef>
          <a:effectRef idx="1">
            <a:schemeClr val="accent1"/>
          </a:effectRef>
          <a:fontRef idx="minor">
            <a:schemeClr val="tx1"/>
          </a:fontRef>
        </p:style>
      </p:cxnSp>
      <p:cxnSp>
        <p:nvCxnSpPr>
          <p:cNvPr id="34" name="Straight Arrow Connector 33"/>
          <p:cNvCxnSpPr/>
          <p:nvPr/>
        </p:nvCxnSpPr>
        <p:spPr bwMode="auto">
          <a:xfrm>
            <a:off x="4114800" y="1428750"/>
            <a:ext cx="0" cy="3571874"/>
          </a:xfrm>
          <a:prstGeom prst="straightConnector1">
            <a:avLst/>
          </a:prstGeom>
          <a:ln>
            <a:headEnd type="none" w="med" len="med"/>
            <a:tailEnd type="arrow"/>
          </a:ln>
          <a:extLst/>
        </p:spPr>
        <p:style>
          <a:lnRef idx="2">
            <a:schemeClr val="accent1"/>
          </a:lnRef>
          <a:fillRef idx="0">
            <a:schemeClr val="accent1"/>
          </a:fillRef>
          <a:effectRef idx="1">
            <a:schemeClr val="accent1"/>
          </a:effectRef>
          <a:fontRef idx="minor">
            <a:schemeClr val="tx1"/>
          </a:fontRef>
        </p:style>
      </p:cxnSp>
      <p:cxnSp>
        <p:nvCxnSpPr>
          <p:cNvPr id="37" name="Straight Arrow Connector 36"/>
          <p:cNvCxnSpPr>
            <a:stCxn id="13" idx="2"/>
            <a:endCxn id="22" idx="0"/>
          </p:cNvCxnSpPr>
          <p:nvPr/>
        </p:nvCxnSpPr>
        <p:spPr bwMode="auto">
          <a:xfrm flipH="1">
            <a:off x="6096000" y="2771778"/>
            <a:ext cx="990600" cy="1724025"/>
          </a:xfrm>
          <a:prstGeom prst="straightConnector1">
            <a:avLst/>
          </a:prstGeom>
          <a:ln>
            <a:headEnd type="none" w="med" len="med"/>
            <a:tailEnd type="arrow"/>
          </a:ln>
          <a:extLst/>
        </p:spPr>
        <p:style>
          <a:lnRef idx="2">
            <a:schemeClr val="accent1"/>
          </a:lnRef>
          <a:fillRef idx="0">
            <a:schemeClr val="accent1"/>
          </a:fillRef>
          <a:effectRef idx="1">
            <a:schemeClr val="accent1"/>
          </a:effectRef>
          <a:fontRef idx="minor">
            <a:schemeClr val="tx1"/>
          </a:fontRef>
        </p:style>
      </p:cxnSp>
      <p:cxnSp>
        <p:nvCxnSpPr>
          <p:cNvPr id="38" name="Straight Arrow Connector 37"/>
          <p:cNvCxnSpPr>
            <a:stCxn id="13" idx="2"/>
            <a:endCxn id="23" idx="0"/>
          </p:cNvCxnSpPr>
          <p:nvPr/>
        </p:nvCxnSpPr>
        <p:spPr bwMode="auto">
          <a:xfrm>
            <a:off x="7086600" y="2771778"/>
            <a:ext cx="990600" cy="1724025"/>
          </a:xfrm>
          <a:prstGeom prst="straightConnector1">
            <a:avLst/>
          </a:prstGeom>
          <a:ln>
            <a:headEnd type="none" w="med" len="med"/>
            <a:tailEnd type="arrow"/>
          </a:ln>
          <a:extLst/>
        </p:spPr>
        <p:style>
          <a:lnRef idx="2">
            <a:schemeClr val="accent1"/>
          </a:lnRef>
          <a:fillRef idx="0">
            <a:schemeClr val="accent1"/>
          </a:fillRef>
          <a:effectRef idx="1">
            <a:schemeClr val="accent1"/>
          </a:effectRef>
          <a:fontRef idx="minor">
            <a:schemeClr val="tx1"/>
          </a:fontRef>
        </p:style>
      </p:cxnSp>
      <p:sp>
        <p:nvSpPr>
          <p:cNvPr id="29" name="Rectangle 28"/>
          <p:cNvSpPr/>
          <p:nvPr/>
        </p:nvSpPr>
        <p:spPr bwMode="auto">
          <a:xfrm>
            <a:off x="5181600" y="2971800"/>
            <a:ext cx="1409700" cy="762000"/>
          </a:xfrm>
          <a:prstGeom prst="rect">
            <a:avLst/>
          </a:prstGeom>
          <a:solidFill>
            <a:srgbClr val="00B050"/>
          </a:solidFill>
          <a:ln w="6350" cap="flat" cmpd="sng" algn="ctr">
            <a:no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algn="ctr" fontAlgn="base">
              <a:spcBef>
                <a:spcPct val="0"/>
              </a:spcBef>
              <a:spcAft>
                <a:spcPct val="0"/>
              </a:spcAft>
            </a:pPr>
            <a:r>
              <a:rPr lang="en-US" sz="1400" dirty="0">
                <a:solidFill>
                  <a:srgbClr val="FFFFFF"/>
                </a:solidFill>
                <a:ea typeface="+mj-ea"/>
              </a:rPr>
              <a:t>Finance Company - Europe</a:t>
            </a:r>
          </a:p>
        </p:txBody>
      </p:sp>
      <p:cxnSp>
        <p:nvCxnSpPr>
          <p:cNvPr id="16" name="Straight Arrow Connector 15"/>
          <p:cNvCxnSpPr>
            <a:endCxn id="29" idx="0"/>
          </p:cNvCxnSpPr>
          <p:nvPr/>
        </p:nvCxnSpPr>
        <p:spPr bwMode="auto">
          <a:xfrm>
            <a:off x="5886450" y="2771803"/>
            <a:ext cx="0" cy="200025"/>
          </a:xfrm>
          <a:prstGeom prst="straightConnector1">
            <a:avLst/>
          </a:prstGeom>
          <a:ln>
            <a:headEnd type="none" w="med" len="med"/>
            <a:tailEnd type="arrow"/>
          </a:ln>
          <a:extLst/>
        </p:spPr>
        <p:style>
          <a:lnRef idx="2">
            <a:schemeClr val="accent1"/>
          </a:lnRef>
          <a:fillRef idx="0">
            <a:schemeClr val="accent1"/>
          </a:fillRef>
          <a:effectRef idx="1">
            <a:schemeClr val="accent1"/>
          </a:effectRef>
          <a:fontRef idx="minor">
            <a:schemeClr val="tx1"/>
          </a:fontRef>
        </p:style>
      </p:cxnSp>
      <p:sp>
        <p:nvSpPr>
          <p:cNvPr id="21" name="Rectangle 20"/>
          <p:cNvSpPr/>
          <p:nvPr>
            <p:custDataLst>
              <p:tags r:id="rId2"/>
            </p:custDataLst>
          </p:nvPr>
        </p:nvSpPr>
        <p:spPr bwMode="auto">
          <a:xfrm>
            <a:off x="165100" y="6718300"/>
            <a:ext cx="57150" cy="121920"/>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xmlns="">
                <a:solidFill>
                  <a:schemeClr val="folHlink"/>
                </a:solidFill>
              </a14:hiddenFill>
            </a:ext>
            <a:ext uri="{91240B29-F687-4F45-9708-019B960494DF}">
              <a14:hiddenLine xmlns:a14="http://schemas.microsoft.com/office/drawing/2010/main" xmlns="" w="6350" cap="flat" cmpd="sng" algn="ctr">
                <a:solidFill>
                  <a:schemeClr val="tx2"/>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0" tIns="0" rIns="0" bIns="0" numCol="1" rtlCol="0" anchor="t" anchorCtr="0" compatLnSpc="1">
            <a:prstTxWarp prst="textNoShape">
              <a:avLst/>
            </a:prstTxWarp>
          </a:bodyPr>
          <a:lstStyle/>
          <a:p>
            <a:pPr fontAlgn="base">
              <a:spcBef>
                <a:spcPct val="0"/>
              </a:spcBef>
              <a:spcAft>
                <a:spcPct val="0"/>
              </a:spcAft>
            </a:pPr>
            <a:r>
              <a:rPr kumimoji="0" lang="en-GB" sz="800" i="0" u="none" strike="noStrike" cap="none" normalizeH="0" baseline="0" dirty="0" smtClean="0">
                <a:ln>
                  <a:noFill/>
                </a:ln>
                <a:solidFill>
                  <a:srgbClr val="53565A"/>
                </a:solidFill>
                <a:effectLst/>
                <a:latin typeface="Arial" pitchFamily="34" charset="0"/>
                <a:ea typeface="+mj-ea"/>
              </a:rPr>
              <a:t>4</a:t>
            </a:r>
          </a:p>
        </p:txBody>
      </p:sp>
    </p:spTree>
    <p:custDataLst>
      <p:tags r:id="rId1"/>
    </p:custDataLst>
    <p:extLst>
      <p:ext uri="{BB962C8B-B14F-4D97-AF65-F5344CB8AC3E}">
        <p14:creationId xmlns:p14="http://schemas.microsoft.com/office/powerpoint/2010/main" xmlns="" val="31601578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Company’s Current Cash Structure</a:t>
            </a:r>
            <a:endParaRPr lang="en-US" dirty="0"/>
          </a:p>
        </p:txBody>
      </p:sp>
      <p:sp>
        <p:nvSpPr>
          <p:cNvPr id="6" name="Rounded Rectangle 5"/>
          <p:cNvSpPr/>
          <p:nvPr/>
        </p:nvSpPr>
        <p:spPr bwMode="auto">
          <a:xfrm>
            <a:off x="1066800" y="742950"/>
            <a:ext cx="7924800" cy="685800"/>
          </a:xfrm>
          <a:prstGeom prst="roundRect">
            <a:avLst/>
          </a:prstGeom>
          <a:ln>
            <a:headEnd type="none" w="med" len="med"/>
            <a:tailEnd type="none" w="med" len="med"/>
          </a:ln>
          <a:extLst/>
        </p:spPr>
        <p:style>
          <a:lnRef idx="2">
            <a:schemeClr val="accent1">
              <a:shade val="50000"/>
            </a:schemeClr>
          </a:lnRef>
          <a:fillRef idx="1">
            <a:schemeClr val="accent1"/>
          </a:fillRef>
          <a:effectRef idx="0">
            <a:schemeClr val="accent1"/>
          </a:effectRef>
          <a:fontRef idx="minor">
            <a:schemeClr val="lt1"/>
          </a:fontRef>
        </p:style>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r>
              <a:rPr lang="en-US" sz="1400" dirty="0" smtClean="0">
                <a:solidFill>
                  <a:srgbClr val="FFFFFF"/>
                </a:solidFill>
                <a:ea typeface="+mj-ea"/>
              </a:rPr>
              <a:t>Acme Inc</a:t>
            </a:r>
          </a:p>
        </p:txBody>
      </p:sp>
      <p:sp>
        <p:nvSpPr>
          <p:cNvPr id="7" name="Rectangle 6"/>
          <p:cNvSpPr/>
          <p:nvPr/>
        </p:nvSpPr>
        <p:spPr bwMode="auto">
          <a:xfrm>
            <a:off x="228600" y="533400"/>
            <a:ext cx="571500" cy="1143000"/>
          </a:xfrm>
          <a:prstGeom prst="rect">
            <a:avLst/>
          </a:prstGeom>
          <a:ln w="19050">
            <a:prstDash val="sysDot"/>
            <a:headEnd type="none" w="med" len="med"/>
            <a:tailEnd type="none" w="med" len="med"/>
          </a:ln>
          <a:extLst/>
        </p:spPr>
        <p:style>
          <a:lnRef idx="2">
            <a:schemeClr val="accent6"/>
          </a:lnRef>
          <a:fillRef idx="1">
            <a:schemeClr val="lt1"/>
          </a:fillRef>
          <a:effectRef idx="0">
            <a:schemeClr val="accent6"/>
          </a:effectRef>
          <a:fontRef idx="minor">
            <a:schemeClr val="dk1"/>
          </a:fontRef>
        </p:style>
        <p:txBody>
          <a:bodyPr vert="vert270" wrap="square" lIns="91440" tIns="45720" rIns="91440" bIns="45720" numCol="1" rtlCol="0" anchor="ctr" anchorCtr="0" compatLnSpc="1">
            <a:prstTxWarp prst="textNoShape">
              <a:avLst/>
            </a:prstTxWarp>
          </a:bodyPr>
          <a:lstStyle/>
          <a:p>
            <a:pPr algn="ctr" fontAlgn="base">
              <a:spcBef>
                <a:spcPct val="0"/>
              </a:spcBef>
              <a:spcAft>
                <a:spcPct val="0"/>
              </a:spcAft>
            </a:pPr>
            <a:r>
              <a:rPr lang="en-US" sz="1100" dirty="0" smtClean="0">
                <a:solidFill>
                  <a:srgbClr val="53565A"/>
                </a:solidFill>
                <a:ea typeface="+mj-ea"/>
              </a:rPr>
              <a:t>Parent Company</a:t>
            </a:r>
          </a:p>
        </p:txBody>
      </p:sp>
      <p:sp>
        <p:nvSpPr>
          <p:cNvPr id="8" name="Rectangle 7"/>
          <p:cNvSpPr/>
          <p:nvPr/>
        </p:nvSpPr>
        <p:spPr bwMode="auto">
          <a:xfrm>
            <a:off x="228600" y="2095500"/>
            <a:ext cx="571500" cy="1943100"/>
          </a:xfrm>
          <a:prstGeom prst="rect">
            <a:avLst/>
          </a:prstGeom>
          <a:ln w="19050">
            <a:prstDash val="sysDot"/>
            <a:headEnd type="none" w="med" len="med"/>
            <a:tailEnd type="none" w="med" len="med"/>
          </a:ln>
          <a:extLst/>
        </p:spPr>
        <p:style>
          <a:lnRef idx="2">
            <a:schemeClr val="accent6"/>
          </a:lnRef>
          <a:fillRef idx="1">
            <a:schemeClr val="lt1"/>
          </a:fillRef>
          <a:effectRef idx="0">
            <a:schemeClr val="accent6"/>
          </a:effectRef>
          <a:fontRef idx="minor">
            <a:schemeClr val="dk1"/>
          </a:fontRef>
        </p:style>
        <p:txBody>
          <a:bodyPr vert="vert270" wrap="square" lIns="91440" tIns="45720" rIns="91440" bIns="45720" numCol="1" rtlCol="0" anchor="ctr" anchorCtr="0" compatLnSpc="1">
            <a:prstTxWarp prst="textNoShape">
              <a:avLst/>
            </a:prstTxWarp>
          </a:bodyPr>
          <a:lstStyle/>
          <a:p>
            <a:pPr algn="ctr" fontAlgn="base">
              <a:spcBef>
                <a:spcPct val="0"/>
              </a:spcBef>
              <a:spcAft>
                <a:spcPct val="0"/>
              </a:spcAft>
            </a:pPr>
            <a:r>
              <a:rPr lang="en-US" sz="1100" dirty="0" smtClean="0">
                <a:solidFill>
                  <a:srgbClr val="53565A"/>
                </a:solidFill>
                <a:ea typeface="+mj-ea"/>
              </a:rPr>
              <a:t>Intermediary Companies</a:t>
            </a:r>
          </a:p>
        </p:txBody>
      </p:sp>
      <p:sp>
        <p:nvSpPr>
          <p:cNvPr id="9" name="Rectangle 8"/>
          <p:cNvSpPr/>
          <p:nvPr/>
        </p:nvSpPr>
        <p:spPr bwMode="auto">
          <a:xfrm>
            <a:off x="228600" y="4381500"/>
            <a:ext cx="571500" cy="1943100"/>
          </a:xfrm>
          <a:prstGeom prst="rect">
            <a:avLst/>
          </a:prstGeom>
          <a:ln w="19050">
            <a:prstDash val="sysDot"/>
            <a:headEnd type="none" w="med" len="med"/>
            <a:tailEnd type="none" w="med" len="med"/>
          </a:ln>
          <a:extLst/>
        </p:spPr>
        <p:style>
          <a:lnRef idx="2">
            <a:schemeClr val="accent6"/>
          </a:lnRef>
          <a:fillRef idx="1">
            <a:schemeClr val="lt1"/>
          </a:fillRef>
          <a:effectRef idx="0">
            <a:schemeClr val="accent6"/>
          </a:effectRef>
          <a:fontRef idx="minor">
            <a:schemeClr val="dk1"/>
          </a:fontRef>
        </p:style>
        <p:txBody>
          <a:bodyPr vert="vert270" wrap="square" lIns="91440" tIns="45720" rIns="91440" bIns="45720" numCol="1" rtlCol="0" anchor="ctr" anchorCtr="0" compatLnSpc="1">
            <a:prstTxWarp prst="textNoShape">
              <a:avLst/>
            </a:prstTxWarp>
          </a:bodyPr>
          <a:lstStyle/>
          <a:p>
            <a:pPr algn="ctr" fontAlgn="base">
              <a:spcBef>
                <a:spcPct val="0"/>
              </a:spcBef>
              <a:spcAft>
                <a:spcPct val="0"/>
              </a:spcAft>
            </a:pPr>
            <a:r>
              <a:rPr lang="en-US" sz="1100" dirty="0" smtClean="0">
                <a:solidFill>
                  <a:srgbClr val="53565A"/>
                </a:solidFill>
                <a:ea typeface="+mj-ea"/>
              </a:rPr>
              <a:t>Subsidiary Companies</a:t>
            </a:r>
          </a:p>
        </p:txBody>
      </p:sp>
      <p:cxnSp>
        <p:nvCxnSpPr>
          <p:cNvPr id="10" name="Straight Connector 9"/>
          <p:cNvCxnSpPr/>
          <p:nvPr/>
        </p:nvCxnSpPr>
        <p:spPr bwMode="auto">
          <a:xfrm>
            <a:off x="152400" y="1828800"/>
            <a:ext cx="8839200" cy="0"/>
          </a:xfrm>
          <a:prstGeom prst="line">
            <a:avLst/>
          </a:prstGeom>
          <a:solidFill>
            <a:schemeClr val="folHlink"/>
          </a:solidFill>
          <a:ln w="6350" cap="flat" cmpd="sng" algn="ctr">
            <a:solidFill>
              <a:schemeClr val="accent6"/>
            </a:solidFill>
            <a:prstDash val="dash"/>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1" name="Straight Connector 10"/>
          <p:cNvCxnSpPr/>
          <p:nvPr/>
        </p:nvCxnSpPr>
        <p:spPr bwMode="auto">
          <a:xfrm>
            <a:off x="152400" y="4191000"/>
            <a:ext cx="8839200" cy="0"/>
          </a:xfrm>
          <a:prstGeom prst="line">
            <a:avLst/>
          </a:prstGeom>
          <a:solidFill>
            <a:schemeClr val="folHlink"/>
          </a:solidFill>
          <a:ln w="6350" cap="flat" cmpd="sng" algn="ctr">
            <a:solidFill>
              <a:schemeClr val="accent6"/>
            </a:solidFill>
            <a:prstDash val="dash"/>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26" name="Rectangle 25"/>
          <p:cNvSpPr/>
          <p:nvPr/>
        </p:nvSpPr>
        <p:spPr bwMode="auto">
          <a:xfrm>
            <a:off x="5181600" y="3200400"/>
            <a:ext cx="3810000" cy="457200"/>
          </a:xfrm>
          <a:prstGeom prst="rect">
            <a:avLst/>
          </a:prstGeom>
          <a:solidFill>
            <a:srgbClr val="00B050"/>
          </a:solidFill>
          <a:ln w="6350" cap="flat"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r>
              <a:rPr lang="en-US" sz="1400" dirty="0" smtClean="0">
                <a:solidFill>
                  <a:srgbClr val="FFFFFF"/>
                </a:solidFill>
                <a:ea typeface="+mj-ea"/>
              </a:rPr>
              <a:t>Finance Company - Europe</a:t>
            </a:r>
          </a:p>
        </p:txBody>
      </p:sp>
      <p:sp>
        <p:nvSpPr>
          <p:cNvPr id="27" name="Curved Right Arrow 26"/>
          <p:cNvSpPr/>
          <p:nvPr/>
        </p:nvSpPr>
        <p:spPr bwMode="auto">
          <a:xfrm>
            <a:off x="1143000" y="1466850"/>
            <a:ext cx="609600" cy="3562350"/>
          </a:xfrm>
          <a:prstGeom prst="curvedRightArrow">
            <a:avLst/>
          </a:prstGeom>
          <a:solidFill>
            <a:srgbClr val="00B050"/>
          </a:solidFill>
          <a:ln w="6350" cap="flat"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en-US" sz="1400" dirty="0" smtClean="0">
              <a:solidFill>
                <a:srgbClr val="53565A"/>
              </a:solidFill>
              <a:ea typeface="+mj-ea"/>
            </a:endParaRPr>
          </a:p>
        </p:txBody>
      </p:sp>
      <p:sp>
        <p:nvSpPr>
          <p:cNvPr id="28" name="Curved Right Arrow 27"/>
          <p:cNvSpPr/>
          <p:nvPr/>
        </p:nvSpPr>
        <p:spPr bwMode="auto">
          <a:xfrm flipH="1" flipV="1">
            <a:off x="1933575" y="1428750"/>
            <a:ext cx="609600" cy="3562350"/>
          </a:xfrm>
          <a:prstGeom prst="curvedRightArrow">
            <a:avLst/>
          </a:prstGeom>
          <a:solidFill>
            <a:srgbClr val="00B050"/>
          </a:solidFill>
          <a:ln w="6350" cap="flat"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en-US" sz="1400" dirty="0" smtClean="0">
              <a:solidFill>
                <a:srgbClr val="53565A"/>
              </a:solidFill>
              <a:ea typeface="+mj-ea"/>
            </a:endParaRPr>
          </a:p>
        </p:txBody>
      </p:sp>
      <p:sp>
        <p:nvSpPr>
          <p:cNvPr id="29" name="Curved Right Arrow 28"/>
          <p:cNvSpPr/>
          <p:nvPr/>
        </p:nvSpPr>
        <p:spPr bwMode="auto">
          <a:xfrm>
            <a:off x="3171825" y="1452562"/>
            <a:ext cx="609600" cy="3562350"/>
          </a:xfrm>
          <a:prstGeom prst="curvedRightArrow">
            <a:avLst/>
          </a:prstGeom>
          <a:solidFill>
            <a:srgbClr val="00B050"/>
          </a:solidFill>
          <a:ln w="6350" cap="flat"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en-US" sz="1400" dirty="0" smtClean="0">
              <a:solidFill>
                <a:srgbClr val="53565A"/>
              </a:solidFill>
              <a:ea typeface="+mj-ea"/>
            </a:endParaRPr>
          </a:p>
        </p:txBody>
      </p:sp>
      <p:sp>
        <p:nvSpPr>
          <p:cNvPr id="30" name="Curved Right Arrow 29"/>
          <p:cNvSpPr/>
          <p:nvPr/>
        </p:nvSpPr>
        <p:spPr bwMode="auto">
          <a:xfrm flipH="1" flipV="1">
            <a:off x="3962400" y="1414462"/>
            <a:ext cx="609600" cy="3562350"/>
          </a:xfrm>
          <a:prstGeom prst="curvedRightArrow">
            <a:avLst/>
          </a:prstGeom>
          <a:solidFill>
            <a:srgbClr val="00B050"/>
          </a:solidFill>
          <a:ln w="6350" cap="flat"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en-US" sz="1400" dirty="0" smtClean="0">
              <a:solidFill>
                <a:srgbClr val="53565A"/>
              </a:solidFill>
              <a:ea typeface="+mj-ea"/>
            </a:endParaRPr>
          </a:p>
        </p:txBody>
      </p:sp>
      <p:sp>
        <p:nvSpPr>
          <p:cNvPr id="35" name="Curved Right Arrow 34"/>
          <p:cNvSpPr/>
          <p:nvPr/>
        </p:nvSpPr>
        <p:spPr bwMode="auto">
          <a:xfrm>
            <a:off x="5667375" y="3688556"/>
            <a:ext cx="304800" cy="1921668"/>
          </a:xfrm>
          <a:prstGeom prst="curvedRightArrow">
            <a:avLst/>
          </a:prstGeom>
          <a:solidFill>
            <a:srgbClr val="00B050"/>
          </a:solidFill>
          <a:ln w="6350" cap="flat"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en-US" sz="1400" dirty="0" smtClean="0">
              <a:solidFill>
                <a:srgbClr val="53565A"/>
              </a:solidFill>
              <a:ea typeface="+mj-ea"/>
            </a:endParaRPr>
          </a:p>
        </p:txBody>
      </p:sp>
      <p:sp>
        <p:nvSpPr>
          <p:cNvPr id="36" name="Curved Right Arrow 35"/>
          <p:cNvSpPr/>
          <p:nvPr/>
        </p:nvSpPr>
        <p:spPr bwMode="auto">
          <a:xfrm flipH="1" flipV="1">
            <a:off x="6048375" y="3657600"/>
            <a:ext cx="304800" cy="1921668"/>
          </a:xfrm>
          <a:prstGeom prst="curvedRightArrow">
            <a:avLst/>
          </a:prstGeom>
          <a:solidFill>
            <a:srgbClr val="00B050"/>
          </a:solidFill>
          <a:ln w="6350" cap="flat"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en-US" sz="1400" dirty="0" smtClean="0">
              <a:solidFill>
                <a:srgbClr val="53565A"/>
              </a:solidFill>
              <a:ea typeface="+mj-ea"/>
            </a:endParaRPr>
          </a:p>
        </p:txBody>
      </p:sp>
      <p:sp>
        <p:nvSpPr>
          <p:cNvPr id="37" name="Curved Right Arrow 36"/>
          <p:cNvSpPr/>
          <p:nvPr/>
        </p:nvSpPr>
        <p:spPr bwMode="auto">
          <a:xfrm>
            <a:off x="7762875" y="3688556"/>
            <a:ext cx="304800" cy="1952624"/>
          </a:xfrm>
          <a:prstGeom prst="curvedRightArrow">
            <a:avLst/>
          </a:prstGeom>
          <a:solidFill>
            <a:srgbClr val="00B050"/>
          </a:solidFill>
          <a:ln w="6350" cap="flat"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en-US" sz="1400" dirty="0" smtClean="0">
              <a:solidFill>
                <a:srgbClr val="53565A"/>
              </a:solidFill>
              <a:ea typeface="+mj-ea"/>
            </a:endParaRPr>
          </a:p>
        </p:txBody>
      </p:sp>
      <p:sp>
        <p:nvSpPr>
          <p:cNvPr id="38" name="Curved Right Arrow 37"/>
          <p:cNvSpPr/>
          <p:nvPr/>
        </p:nvSpPr>
        <p:spPr bwMode="auto">
          <a:xfrm flipH="1" flipV="1">
            <a:off x="8153400" y="3688556"/>
            <a:ext cx="304800" cy="1921668"/>
          </a:xfrm>
          <a:prstGeom prst="curvedRightArrow">
            <a:avLst/>
          </a:prstGeom>
          <a:solidFill>
            <a:srgbClr val="00B050"/>
          </a:solidFill>
          <a:ln w="6350" cap="flat"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en-US" sz="1400" dirty="0" smtClean="0">
              <a:solidFill>
                <a:srgbClr val="53565A"/>
              </a:solidFill>
              <a:ea typeface="+mj-ea"/>
            </a:endParaRPr>
          </a:p>
        </p:txBody>
      </p:sp>
      <p:sp>
        <p:nvSpPr>
          <p:cNvPr id="39" name="Rounded Rectangle 38"/>
          <p:cNvSpPr/>
          <p:nvPr/>
        </p:nvSpPr>
        <p:spPr bwMode="auto">
          <a:xfrm>
            <a:off x="1066800" y="5143500"/>
            <a:ext cx="1828800" cy="685800"/>
          </a:xfrm>
          <a:prstGeom prst="roundRect">
            <a:avLst/>
          </a:prstGeom>
          <a:solidFill>
            <a:schemeClr val="accent3">
              <a:lumMod val="60000"/>
              <a:lumOff val="40000"/>
            </a:schemeClr>
          </a:solidFill>
          <a:ln>
            <a:headEnd type="none" w="med" len="med"/>
            <a:tailEnd type="none" w="med" len="med"/>
          </a:ln>
          <a:extLst/>
        </p:spPr>
        <p:style>
          <a:lnRef idx="2">
            <a:schemeClr val="accent3">
              <a:shade val="50000"/>
            </a:schemeClr>
          </a:lnRef>
          <a:fillRef idx="1">
            <a:schemeClr val="accent3"/>
          </a:fillRef>
          <a:effectRef idx="0">
            <a:schemeClr val="accent3"/>
          </a:effectRef>
          <a:fontRef idx="minor">
            <a:schemeClr val="lt1"/>
          </a:fontRef>
        </p:style>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r>
              <a:rPr lang="en-US" sz="1400" dirty="0" smtClean="0">
                <a:solidFill>
                  <a:srgbClr val="0070C0"/>
                </a:solidFill>
                <a:ea typeface="+mj-ea"/>
              </a:rPr>
              <a:t>USA Subsidiary 1</a:t>
            </a:r>
          </a:p>
        </p:txBody>
      </p:sp>
      <p:sp>
        <p:nvSpPr>
          <p:cNvPr id="40" name="Rounded Rectangle 39"/>
          <p:cNvSpPr/>
          <p:nvPr/>
        </p:nvSpPr>
        <p:spPr bwMode="auto">
          <a:xfrm>
            <a:off x="3048000" y="5143500"/>
            <a:ext cx="1828800" cy="685800"/>
          </a:xfrm>
          <a:prstGeom prst="roundRect">
            <a:avLst/>
          </a:prstGeom>
          <a:solidFill>
            <a:schemeClr val="accent3">
              <a:lumMod val="60000"/>
              <a:lumOff val="40000"/>
            </a:schemeClr>
          </a:solidFill>
          <a:ln>
            <a:headEnd type="none" w="med" len="med"/>
            <a:tailEnd type="none" w="med" len="med"/>
          </a:ln>
          <a:extLst/>
        </p:spPr>
        <p:style>
          <a:lnRef idx="2">
            <a:schemeClr val="accent3">
              <a:shade val="50000"/>
            </a:schemeClr>
          </a:lnRef>
          <a:fillRef idx="1">
            <a:schemeClr val="accent3"/>
          </a:fillRef>
          <a:effectRef idx="0">
            <a:schemeClr val="accent3"/>
          </a:effectRef>
          <a:fontRef idx="minor">
            <a:schemeClr val="lt1"/>
          </a:fontRef>
        </p:style>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r>
              <a:rPr lang="en-US" sz="1400" dirty="0" smtClean="0">
                <a:solidFill>
                  <a:srgbClr val="0070C0"/>
                </a:solidFill>
                <a:ea typeface="+mj-ea"/>
              </a:rPr>
              <a:t>USA Subsidiary 2</a:t>
            </a:r>
          </a:p>
        </p:txBody>
      </p:sp>
      <p:sp>
        <p:nvSpPr>
          <p:cNvPr id="41" name="Rounded Rectangle 40"/>
          <p:cNvSpPr/>
          <p:nvPr/>
        </p:nvSpPr>
        <p:spPr bwMode="auto">
          <a:xfrm>
            <a:off x="5181600" y="4638675"/>
            <a:ext cx="1828800" cy="685800"/>
          </a:xfrm>
          <a:prstGeom prst="roundRect">
            <a:avLst/>
          </a:prstGeom>
          <a:solidFill>
            <a:schemeClr val="accent6">
              <a:lumMod val="40000"/>
              <a:lumOff val="60000"/>
            </a:schemeClr>
          </a:solidFill>
          <a:ln>
            <a:headEnd type="none" w="med" len="med"/>
            <a:tailEnd type="none" w="med" len="med"/>
          </a:ln>
          <a:extLst/>
        </p:spPr>
        <p:style>
          <a:lnRef idx="2">
            <a:schemeClr val="accent6">
              <a:shade val="50000"/>
            </a:schemeClr>
          </a:lnRef>
          <a:fillRef idx="1">
            <a:schemeClr val="accent6"/>
          </a:fillRef>
          <a:effectRef idx="0">
            <a:schemeClr val="accent6"/>
          </a:effectRef>
          <a:fontRef idx="minor">
            <a:schemeClr val="lt1"/>
          </a:fontRef>
        </p:style>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r>
              <a:rPr lang="en-US" sz="1400" dirty="0" smtClean="0">
                <a:solidFill>
                  <a:srgbClr val="53565A"/>
                </a:solidFill>
                <a:ea typeface="+mj-ea"/>
              </a:rPr>
              <a:t>Int’l Subsidiary 1</a:t>
            </a:r>
          </a:p>
        </p:txBody>
      </p:sp>
      <p:sp>
        <p:nvSpPr>
          <p:cNvPr id="42" name="Rounded Rectangle 41"/>
          <p:cNvSpPr/>
          <p:nvPr/>
        </p:nvSpPr>
        <p:spPr bwMode="auto">
          <a:xfrm>
            <a:off x="7162800" y="4638675"/>
            <a:ext cx="1828800" cy="685800"/>
          </a:xfrm>
          <a:prstGeom prst="roundRect">
            <a:avLst/>
          </a:prstGeom>
          <a:solidFill>
            <a:schemeClr val="accent6">
              <a:lumMod val="40000"/>
              <a:lumOff val="60000"/>
            </a:schemeClr>
          </a:solidFill>
          <a:ln>
            <a:headEnd type="none" w="med" len="med"/>
            <a:tailEnd type="none" w="med" len="med"/>
          </a:ln>
          <a:extLst/>
        </p:spPr>
        <p:style>
          <a:lnRef idx="2">
            <a:schemeClr val="accent6">
              <a:shade val="50000"/>
            </a:schemeClr>
          </a:lnRef>
          <a:fillRef idx="1">
            <a:schemeClr val="accent6"/>
          </a:fillRef>
          <a:effectRef idx="0">
            <a:schemeClr val="accent6"/>
          </a:effectRef>
          <a:fontRef idx="minor">
            <a:schemeClr val="lt1"/>
          </a:fontRef>
        </p:style>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r>
              <a:rPr lang="en-US" sz="1400" dirty="0">
                <a:solidFill>
                  <a:srgbClr val="53565A"/>
                </a:solidFill>
              </a:rPr>
              <a:t>Int’l</a:t>
            </a:r>
            <a:r>
              <a:rPr lang="en-US" sz="1400" dirty="0" smtClean="0">
                <a:solidFill>
                  <a:srgbClr val="53565A"/>
                </a:solidFill>
                <a:ea typeface="+mj-ea"/>
              </a:rPr>
              <a:t> Subsidiary 2</a:t>
            </a:r>
          </a:p>
        </p:txBody>
      </p:sp>
      <p:sp>
        <p:nvSpPr>
          <p:cNvPr id="43" name="Rounded Rectangle 42"/>
          <p:cNvSpPr/>
          <p:nvPr/>
        </p:nvSpPr>
        <p:spPr bwMode="auto">
          <a:xfrm>
            <a:off x="5181600" y="5638800"/>
            <a:ext cx="1828800" cy="685800"/>
          </a:xfrm>
          <a:prstGeom prst="roundRect">
            <a:avLst/>
          </a:prstGeom>
          <a:solidFill>
            <a:schemeClr val="accent6">
              <a:lumMod val="40000"/>
              <a:lumOff val="60000"/>
            </a:schemeClr>
          </a:solidFill>
          <a:ln>
            <a:headEnd type="none" w="med" len="med"/>
            <a:tailEnd type="none" w="med" len="med"/>
          </a:ln>
          <a:extLst/>
        </p:spPr>
        <p:style>
          <a:lnRef idx="2">
            <a:schemeClr val="accent6">
              <a:shade val="50000"/>
            </a:schemeClr>
          </a:lnRef>
          <a:fillRef idx="1">
            <a:schemeClr val="accent6"/>
          </a:fillRef>
          <a:effectRef idx="0">
            <a:schemeClr val="accent6"/>
          </a:effectRef>
          <a:fontRef idx="minor">
            <a:schemeClr val="lt1"/>
          </a:fontRef>
        </p:style>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r>
              <a:rPr lang="en-US" sz="1400" dirty="0">
                <a:solidFill>
                  <a:srgbClr val="53565A"/>
                </a:solidFill>
              </a:rPr>
              <a:t>Int’l</a:t>
            </a:r>
            <a:r>
              <a:rPr lang="en-US" sz="1400" dirty="0" smtClean="0">
                <a:solidFill>
                  <a:srgbClr val="53565A"/>
                </a:solidFill>
                <a:ea typeface="+mj-ea"/>
              </a:rPr>
              <a:t> Subsidiary 3</a:t>
            </a:r>
          </a:p>
        </p:txBody>
      </p:sp>
      <p:sp>
        <p:nvSpPr>
          <p:cNvPr id="44" name="Rounded Rectangle 43"/>
          <p:cNvSpPr/>
          <p:nvPr/>
        </p:nvSpPr>
        <p:spPr bwMode="auto">
          <a:xfrm>
            <a:off x="7162800" y="5638800"/>
            <a:ext cx="1828800" cy="685800"/>
          </a:xfrm>
          <a:prstGeom prst="roundRect">
            <a:avLst/>
          </a:prstGeom>
          <a:solidFill>
            <a:schemeClr val="accent6">
              <a:lumMod val="40000"/>
              <a:lumOff val="60000"/>
            </a:schemeClr>
          </a:solidFill>
          <a:ln>
            <a:headEnd type="none" w="med" len="med"/>
            <a:tailEnd type="none" w="med" len="med"/>
          </a:ln>
          <a:extLst/>
        </p:spPr>
        <p:style>
          <a:lnRef idx="2">
            <a:schemeClr val="accent6">
              <a:shade val="50000"/>
            </a:schemeClr>
          </a:lnRef>
          <a:fillRef idx="1">
            <a:schemeClr val="accent6"/>
          </a:fillRef>
          <a:effectRef idx="0">
            <a:schemeClr val="accent6"/>
          </a:effectRef>
          <a:fontRef idx="minor">
            <a:schemeClr val="lt1"/>
          </a:fontRef>
        </p:style>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r>
              <a:rPr lang="en-US" sz="1400" dirty="0">
                <a:solidFill>
                  <a:srgbClr val="53565A"/>
                </a:solidFill>
              </a:rPr>
              <a:t>Int’l</a:t>
            </a:r>
            <a:r>
              <a:rPr lang="en-US" sz="1400" dirty="0" smtClean="0">
                <a:solidFill>
                  <a:srgbClr val="53565A"/>
                </a:solidFill>
                <a:ea typeface="+mj-ea"/>
              </a:rPr>
              <a:t> Subsidiary 4</a:t>
            </a:r>
          </a:p>
        </p:txBody>
      </p:sp>
      <p:sp>
        <p:nvSpPr>
          <p:cNvPr id="31" name="Curved Right Arrow 30"/>
          <p:cNvSpPr/>
          <p:nvPr/>
        </p:nvSpPr>
        <p:spPr bwMode="auto">
          <a:xfrm>
            <a:off x="5638800" y="3688556"/>
            <a:ext cx="304800" cy="938212"/>
          </a:xfrm>
          <a:prstGeom prst="curvedRightArrow">
            <a:avLst/>
          </a:prstGeom>
          <a:solidFill>
            <a:srgbClr val="00B050"/>
          </a:solidFill>
          <a:ln w="6350" cap="flat"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en-US" sz="1400" dirty="0" smtClean="0">
              <a:solidFill>
                <a:srgbClr val="53565A"/>
              </a:solidFill>
              <a:ea typeface="+mj-ea"/>
            </a:endParaRPr>
          </a:p>
        </p:txBody>
      </p:sp>
      <p:sp>
        <p:nvSpPr>
          <p:cNvPr id="32" name="Curved Right Arrow 31"/>
          <p:cNvSpPr/>
          <p:nvPr/>
        </p:nvSpPr>
        <p:spPr bwMode="auto">
          <a:xfrm flipH="1" flipV="1">
            <a:off x="6029325" y="3657600"/>
            <a:ext cx="304800" cy="938212"/>
          </a:xfrm>
          <a:prstGeom prst="curvedRightArrow">
            <a:avLst/>
          </a:prstGeom>
          <a:solidFill>
            <a:srgbClr val="00B050"/>
          </a:solidFill>
          <a:ln w="6350" cap="flat"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en-US" sz="1400" dirty="0" smtClean="0">
              <a:solidFill>
                <a:srgbClr val="53565A"/>
              </a:solidFill>
              <a:ea typeface="+mj-ea"/>
            </a:endParaRPr>
          </a:p>
        </p:txBody>
      </p:sp>
      <p:sp>
        <p:nvSpPr>
          <p:cNvPr id="33" name="Curved Right Arrow 32"/>
          <p:cNvSpPr/>
          <p:nvPr/>
        </p:nvSpPr>
        <p:spPr bwMode="auto">
          <a:xfrm>
            <a:off x="7762875" y="3719512"/>
            <a:ext cx="304800" cy="938212"/>
          </a:xfrm>
          <a:prstGeom prst="curvedRightArrow">
            <a:avLst/>
          </a:prstGeom>
          <a:solidFill>
            <a:srgbClr val="00B050"/>
          </a:solidFill>
          <a:ln w="6350" cap="flat"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en-US" sz="1400" dirty="0" smtClean="0">
              <a:solidFill>
                <a:srgbClr val="53565A"/>
              </a:solidFill>
              <a:ea typeface="+mj-ea"/>
            </a:endParaRPr>
          </a:p>
        </p:txBody>
      </p:sp>
      <p:sp>
        <p:nvSpPr>
          <p:cNvPr id="34" name="Curved Right Arrow 33"/>
          <p:cNvSpPr/>
          <p:nvPr/>
        </p:nvSpPr>
        <p:spPr bwMode="auto">
          <a:xfrm flipH="1" flipV="1">
            <a:off x="8153400" y="3688556"/>
            <a:ext cx="304800" cy="938212"/>
          </a:xfrm>
          <a:prstGeom prst="curvedRightArrow">
            <a:avLst/>
          </a:prstGeom>
          <a:solidFill>
            <a:srgbClr val="00B050"/>
          </a:solidFill>
          <a:ln w="6350" cap="flat"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en-US" sz="1400" dirty="0" smtClean="0">
              <a:solidFill>
                <a:srgbClr val="53565A"/>
              </a:solidFill>
              <a:ea typeface="+mj-ea"/>
            </a:endParaRPr>
          </a:p>
        </p:txBody>
      </p:sp>
      <p:sp>
        <p:nvSpPr>
          <p:cNvPr id="57" name="Rounded Rectangle 56"/>
          <p:cNvSpPr/>
          <p:nvPr/>
        </p:nvSpPr>
        <p:spPr bwMode="auto">
          <a:xfrm>
            <a:off x="5181600" y="2085975"/>
            <a:ext cx="3810000" cy="685800"/>
          </a:xfrm>
          <a:prstGeom prst="roundRect">
            <a:avLst/>
          </a:prstGeom>
          <a:ln>
            <a:headEnd type="none" w="med" len="med"/>
            <a:tailEnd type="none" w="med" len="med"/>
          </a:ln>
          <a:extLst/>
        </p:spPr>
        <p:style>
          <a:lnRef idx="2">
            <a:schemeClr val="accent6">
              <a:shade val="50000"/>
            </a:schemeClr>
          </a:lnRef>
          <a:fillRef idx="1">
            <a:schemeClr val="accent6"/>
          </a:fillRef>
          <a:effectRef idx="0">
            <a:schemeClr val="accent6"/>
          </a:effectRef>
          <a:fontRef idx="minor">
            <a:schemeClr val="lt1"/>
          </a:fontRef>
        </p:style>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r>
              <a:rPr lang="en-US" sz="1400" dirty="0" smtClean="0">
                <a:solidFill>
                  <a:srgbClr val="FFFFFF"/>
                </a:solidFill>
                <a:ea typeface="+mj-ea"/>
              </a:rPr>
              <a:t>Acme Holding Company Europe</a:t>
            </a:r>
          </a:p>
        </p:txBody>
      </p:sp>
      <p:sp>
        <p:nvSpPr>
          <p:cNvPr id="45" name="Curved Right Arrow 44"/>
          <p:cNvSpPr/>
          <p:nvPr/>
        </p:nvSpPr>
        <p:spPr bwMode="auto">
          <a:xfrm>
            <a:off x="6772275" y="2621783"/>
            <a:ext cx="304800" cy="588169"/>
          </a:xfrm>
          <a:prstGeom prst="curvedRightArrow">
            <a:avLst/>
          </a:prstGeom>
          <a:solidFill>
            <a:srgbClr val="00B050"/>
          </a:solidFill>
          <a:ln w="6350" cap="flat"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en-US" sz="1400" dirty="0" smtClean="0">
              <a:solidFill>
                <a:srgbClr val="53565A"/>
              </a:solidFill>
              <a:ea typeface="+mj-ea"/>
            </a:endParaRPr>
          </a:p>
        </p:txBody>
      </p:sp>
      <p:sp>
        <p:nvSpPr>
          <p:cNvPr id="46" name="Curved Right Arrow 45"/>
          <p:cNvSpPr/>
          <p:nvPr/>
        </p:nvSpPr>
        <p:spPr bwMode="auto">
          <a:xfrm flipH="1" flipV="1">
            <a:off x="7162800" y="2590827"/>
            <a:ext cx="304800" cy="588169"/>
          </a:xfrm>
          <a:prstGeom prst="curvedRightArrow">
            <a:avLst/>
          </a:prstGeom>
          <a:solidFill>
            <a:srgbClr val="00B050"/>
          </a:solidFill>
          <a:ln w="6350" cap="flat"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en-US" sz="1400" dirty="0" smtClean="0">
              <a:solidFill>
                <a:srgbClr val="53565A"/>
              </a:solidFill>
              <a:ea typeface="+mj-ea"/>
            </a:endParaRPr>
          </a:p>
        </p:txBody>
      </p:sp>
      <p:sp>
        <p:nvSpPr>
          <p:cNvPr id="49" name="Curved Right Arrow 48"/>
          <p:cNvSpPr/>
          <p:nvPr/>
        </p:nvSpPr>
        <p:spPr bwMode="auto">
          <a:xfrm>
            <a:off x="6772275" y="1459706"/>
            <a:ext cx="304800" cy="588169"/>
          </a:xfrm>
          <a:prstGeom prst="curvedRightArrow">
            <a:avLst/>
          </a:prstGeom>
          <a:solidFill>
            <a:srgbClr val="00B050"/>
          </a:solidFill>
          <a:ln w="6350" cap="flat"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en-US" sz="1400" dirty="0" smtClean="0">
              <a:solidFill>
                <a:srgbClr val="53565A"/>
              </a:solidFill>
              <a:ea typeface="+mj-ea"/>
            </a:endParaRPr>
          </a:p>
        </p:txBody>
      </p:sp>
      <p:sp>
        <p:nvSpPr>
          <p:cNvPr id="50" name="Curved Right Arrow 49"/>
          <p:cNvSpPr/>
          <p:nvPr/>
        </p:nvSpPr>
        <p:spPr bwMode="auto">
          <a:xfrm flipH="1" flipV="1">
            <a:off x="7162800" y="1428751"/>
            <a:ext cx="304800" cy="588169"/>
          </a:xfrm>
          <a:prstGeom prst="curvedRightArrow">
            <a:avLst/>
          </a:prstGeom>
          <a:solidFill>
            <a:srgbClr val="00B050"/>
          </a:solidFill>
          <a:ln w="6350" cap="flat"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en-US" sz="1400" dirty="0" smtClean="0">
              <a:solidFill>
                <a:srgbClr val="53565A"/>
              </a:solidFill>
              <a:ea typeface="+mj-ea"/>
            </a:endParaRPr>
          </a:p>
        </p:txBody>
      </p:sp>
      <p:sp>
        <p:nvSpPr>
          <p:cNvPr id="17" name="Rectangle 16"/>
          <p:cNvSpPr/>
          <p:nvPr>
            <p:custDataLst>
              <p:tags r:id="rId2"/>
            </p:custDataLst>
          </p:nvPr>
        </p:nvSpPr>
        <p:spPr bwMode="auto">
          <a:xfrm>
            <a:off x="165100" y="6718300"/>
            <a:ext cx="57150" cy="121920"/>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xmlns="">
                <a:solidFill>
                  <a:schemeClr val="folHlink"/>
                </a:solidFill>
              </a14:hiddenFill>
            </a:ext>
            <a:ext uri="{91240B29-F687-4F45-9708-019B960494DF}">
              <a14:hiddenLine xmlns:a14="http://schemas.microsoft.com/office/drawing/2010/main" xmlns="" w="6350" cap="flat" cmpd="sng" algn="ctr">
                <a:solidFill>
                  <a:schemeClr val="tx2"/>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0" tIns="0" rIns="0" bIns="0" numCol="1" rtlCol="0" anchor="t" anchorCtr="0" compatLnSpc="1">
            <a:prstTxWarp prst="textNoShape">
              <a:avLst/>
            </a:prstTxWarp>
          </a:bodyPr>
          <a:lstStyle/>
          <a:p>
            <a:pPr fontAlgn="base">
              <a:spcBef>
                <a:spcPct val="0"/>
              </a:spcBef>
              <a:spcAft>
                <a:spcPct val="0"/>
              </a:spcAft>
            </a:pPr>
            <a:r>
              <a:rPr kumimoji="0" lang="en-GB" sz="800" i="0" u="none" strike="noStrike" cap="none" normalizeH="0" baseline="0" dirty="0" smtClean="0">
                <a:ln>
                  <a:noFill/>
                </a:ln>
                <a:solidFill>
                  <a:srgbClr val="53565A"/>
                </a:solidFill>
                <a:effectLst/>
                <a:latin typeface="Arial" pitchFamily="34" charset="0"/>
                <a:ea typeface="+mj-ea"/>
              </a:rPr>
              <a:t>5</a:t>
            </a:r>
          </a:p>
        </p:txBody>
      </p:sp>
    </p:spTree>
    <p:custDataLst>
      <p:tags r:id="rId1"/>
    </p:custDataLst>
    <p:extLst>
      <p:ext uri="{BB962C8B-B14F-4D97-AF65-F5344CB8AC3E}">
        <p14:creationId xmlns:p14="http://schemas.microsoft.com/office/powerpoint/2010/main" xmlns="" val="2829136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41289" y="609600"/>
            <a:ext cx="8850312" cy="4876800"/>
          </a:xfrm>
        </p:spPr>
        <p:txBody>
          <a:bodyPr/>
          <a:lstStyle/>
          <a:p>
            <a:r>
              <a:rPr lang="en-US" sz="1200" b="1" dirty="0" smtClean="0">
                <a:solidFill>
                  <a:schemeClr val="accent1"/>
                </a:solidFill>
              </a:rPr>
              <a:t>Credit Default Swap (CDS): </a:t>
            </a:r>
            <a:r>
              <a:rPr lang="en-US" sz="1200" dirty="0" smtClean="0"/>
              <a:t>a common form of a credit derivative that is designed to transfer the credit exposure between two parties. The buyer of a CDS will agree to make payments to the swap seller for a contracted period of time. This contract holds the seller accountable to pay the buyer a security premium plus any interest that could have been earned in the event that a debt issuer defaults or experiences credit issues. Companies tend to invest in CDS as it can be difficult to know if a company will be in good standing X years from today. The CDS allows the company to mitigate credit risk factors. </a:t>
            </a:r>
            <a:r>
              <a:rPr lang="en-US" sz="1200" baseline="30000" dirty="0" smtClean="0"/>
              <a:t>1</a:t>
            </a:r>
          </a:p>
          <a:p>
            <a:pPr>
              <a:buFont typeface="Arial" panose="020B0604020202020204" pitchFamily="34" charset="0"/>
              <a:buChar char="•"/>
            </a:pPr>
            <a:r>
              <a:rPr lang="en-US" sz="1200" b="1" dirty="0">
                <a:solidFill>
                  <a:schemeClr val="accent1"/>
                </a:solidFill>
              </a:rPr>
              <a:t>Default Spreads: </a:t>
            </a:r>
            <a:r>
              <a:rPr lang="en-US" sz="1200" dirty="0"/>
              <a:t>the difference in return between two investments. In this example, it is an example of the client’s standing in terms of credit risk and potential to default on debt issued.</a:t>
            </a:r>
          </a:p>
          <a:p>
            <a:pPr>
              <a:buFont typeface="Arial" panose="020B0604020202020204" pitchFamily="34" charset="0"/>
              <a:buChar char="•"/>
            </a:pPr>
            <a:r>
              <a:rPr lang="en-US" sz="1200" b="1" dirty="0">
                <a:solidFill>
                  <a:schemeClr val="accent1"/>
                </a:solidFill>
              </a:rPr>
              <a:t>Enterprise Resource Planning (ERP): </a:t>
            </a:r>
            <a:r>
              <a:rPr lang="en-US" sz="1200" dirty="0" smtClean="0"/>
              <a:t>a management software, or information system that integrates important parts of the company’s core business departments. These departments can range from planning, purchasing, inventory, sales, marketing, finance, and/or human resources. ERP enables departments to share and process information with each other. It also allows each department to access data in one central location. It allows companies to simplify their business processes (e.g. ensuring numbers synchronize across departments)</a:t>
            </a:r>
            <a:r>
              <a:rPr lang="en-US" sz="1200" baseline="30000" dirty="0" smtClean="0"/>
              <a:t>1</a:t>
            </a:r>
          </a:p>
          <a:p>
            <a:pPr>
              <a:buFont typeface="Arial" panose="020B0604020202020204" pitchFamily="34" charset="0"/>
              <a:buChar char="•"/>
            </a:pPr>
            <a:r>
              <a:rPr lang="en-US" sz="1200" b="1" dirty="0">
                <a:solidFill>
                  <a:schemeClr val="accent1"/>
                </a:solidFill>
              </a:rPr>
              <a:t>Treasury Management Systems (TMS) </a:t>
            </a:r>
            <a:r>
              <a:rPr lang="en-US" sz="1200" dirty="0"/>
              <a:t>or </a:t>
            </a:r>
            <a:r>
              <a:rPr lang="en-US" sz="1200" b="1" dirty="0">
                <a:solidFill>
                  <a:schemeClr val="accent1"/>
                </a:solidFill>
              </a:rPr>
              <a:t>Treasury Workstations</a:t>
            </a:r>
            <a:r>
              <a:rPr lang="en-US" sz="1200" dirty="0" smtClean="0"/>
              <a:t>: software or system that allows a company to communicate with their banking partners, vendors, and customers in real time. A TMS can benefit a company by gaining cash visibility, enable scalability, allow companies to potentially implement improved financial controls, facilitates business continuity plans, and can also potentially help company to evaluate ways to reduce bank fees and costs.</a:t>
            </a:r>
            <a:r>
              <a:rPr lang="en-US" sz="1200" baseline="30000" dirty="0" smtClean="0"/>
              <a:t>1 and 2</a:t>
            </a:r>
          </a:p>
          <a:p>
            <a:pPr>
              <a:buFont typeface="Arial" panose="020B0604020202020204" pitchFamily="34" charset="0"/>
              <a:buChar char="•"/>
            </a:pPr>
            <a:r>
              <a:rPr lang="en-US" sz="1200" b="1" dirty="0">
                <a:solidFill>
                  <a:schemeClr val="accent1"/>
                </a:solidFill>
              </a:rPr>
              <a:t>Request for </a:t>
            </a:r>
            <a:r>
              <a:rPr lang="en-US" sz="1200" b="1" dirty="0" smtClean="0">
                <a:solidFill>
                  <a:schemeClr val="accent1"/>
                </a:solidFill>
              </a:rPr>
              <a:t>Proposal (RFP):</a:t>
            </a:r>
            <a:r>
              <a:rPr lang="en-US" sz="1200" dirty="0" smtClean="0"/>
              <a:t> essentially a bidding process where a company announces it has funds available to invest for a particular project or program. Companies will place bids to obtain the project or program business. The RFP is detailed and outlines the bidding process, states what the company is looking for, defines contract terms, and describes how bidders should present their capabilities.</a:t>
            </a:r>
            <a:r>
              <a:rPr lang="en-US" sz="1200" baseline="30000" dirty="0" smtClean="0"/>
              <a:t>1</a:t>
            </a:r>
            <a:endParaRPr lang="en-US" sz="1200" b="1" baseline="30000" dirty="0" smtClean="0">
              <a:solidFill>
                <a:schemeClr val="accent1"/>
              </a:solidFill>
            </a:endParaRPr>
          </a:p>
          <a:p>
            <a:pPr>
              <a:buFont typeface="Arial" panose="020B0604020202020204" pitchFamily="34" charset="0"/>
              <a:buChar char="•"/>
            </a:pPr>
            <a:r>
              <a:rPr lang="en-US" sz="1200" b="1" dirty="0" smtClean="0">
                <a:solidFill>
                  <a:schemeClr val="accent1"/>
                </a:solidFill>
              </a:rPr>
              <a:t>Freely convertible Currencies: </a:t>
            </a:r>
            <a:r>
              <a:rPr lang="en-US" sz="1200" dirty="0" smtClean="0"/>
              <a:t>a currency that can be readily bought or sold without government restrictions in order to purchase another currency.</a:t>
            </a:r>
            <a:r>
              <a:rPr lang="en-US" sz="1200" baseline="30000" dirty="0" smtClean="0"/>
              <a:t>1</a:t>
            </a:r>
            <a:endParaRPr lang="en-US" sz="1200" b="1" dirty="0" smtClean="0">
              <a:solidFill>
                <a:schemeClr val="accent1"/>
              </a:solidFill>
            </a:endParaRPr>
          </a:p>
          <a:p>
            <a:pPr>
              <a:buFont typeface="Arial" panose="020B0604020202020204" pitchFamily="34" charset="0"/>
              <a:buChar char="•"/>
            </a:pPr>
            <a:r>
              <a:rPr lang="en-US" sz="1200" b="1" dirty="0" smtClean="0">
                <a:solidFill>
                  <a:schemeClr val="accent1"/>
                </a:solidFill>
              </a:rPr>
              <a:t>Non-convertible Currencies: </a:t>
            </a:r>
            <a:r>
              <a:rPr lang="en-US" sz="1200" dirty="0"/>
              <a:t>any currency used mainly for domestic transactions and not openly traded in a foreign exchange </a:t>
            </a:r>
            <a:r>
              <a:rPr lang="en-US" sz="1200" dirty="0" smtClean="0"/>
              <a:t>market.</a:t>
            </a:r>
            <a:r>
              <a:rPr lang="en-US" sz="1200" baseline="30000" dirty="0" smtClean="0"/>
              <a:t>1</a:t>
            </a:r>
            <a:endParaRPr lang="en-US" sz="1200" b="1" baseline="30000" dirty="0">
              <a:solidFill>
                <a:schemeClr val="accent1"/>
              </a:solidFill>
            </a:endParaRPr>
          </a:p>
          <a:p>
            <a:pPr marL="0" indent="0">
              <a:buNone/>
            </a:pPr>
            <a:endParaRPr lang="en-US" sz="1200" dirty="0"/>
          </a:p>
        </p:txBody>
      </p:sp>
      <p:sp>
        <p:nvSpPr>
          <p:cNvPr id="3" name="Title 2"/>
          <p:cNvSpPr>
            <a:spLocks noGrp="1"/>
          </p:cNvSpPr>
          <p:nvPr>
            <p:ph type="title"/>
          </p:nvPr>
        </p:nvSpPr>
        <p:spPr/>
        <p:txBody>
          <a:bodyPr/>
          <a:lstStyle/>
          <a:p>
            <a:r>
              <a:rPr lang="en-US" dirty="0" smtClean="0"/>
              <a:t>Defining Some Terms</a:t>
            </a:r>
            <a:endParaRPr lang="en-US" dirty="0"/>
          </a:p>
        </p:txBody>
      </p:sp>
      <p:sp>
        <p:nvSpPr>
          <p:cNvPr id="4" name="TextBox 3"/>
          <p:cNvSpPr txBox="1"/>
          <p:nvPr/>
        </p:nvSpPr>
        <p:spPr>
          <a:xfrm>
            <a:off x="2743200" y="6400800"/>
            <a:ext cx="5638800" cy="415498"/>
          </a:xfrm>
          <a:prstGeom prst="rect">
            <a:avLst/>
          </a:prstGeom>
          <a:noFill/>
        </p:spPr>
        <p:txBody>
          <a:bodyPr wrap="square" rtlCol="0">
            <a:spAutoFit/>
          </a:bodyPr>
          <a:lstStyle/>
          <a:p>
            <a:pPr fontAlgn="base">
              <a:spcBef>
                <a:spcPct val="0"/>
              </a:spcBef>
              <a:spcAft>
                <a:spcPct val="0"/>
              </a:spcAft>
            </a:pPr>
            <a:r>
              <a:rPr lang="en-US" sz="700" dirty="0" smtClean="0">
                <a:solidFill>
                  <a:srgbClr val="53565A"/>
                </a:solidFill>
                <a:ea typeface="+mj-ea"/>
              </a:rPr>
              <a:t>Sources: </a:t>
            </a:r>
          </a:p>
          <a:p>
            <a:pPr marL="342900" indent="-342900" fontAlgn="base">
              <a:spcBef>
                <a:spcPct val="0"/>
              </a:spcBef>
              <a:spcAft>
                <a:spcPct val="0"/>
              </a:spcAft>
              <a:buFontTx/>
              <a:buAutoNum type="arabicPeriod"/>
            </a:pPr>
            <a:r>
              <a:rPr lang="en-US" sz="700" dirty="0" smtClean="0">
                <a:solidFill>
                  <a:srgbClr val="53565A"/>
                </a:solidFill>
                <a:ea typeface="+mj-ea"/>
                <a:hlinkClick r:id="rId4"/>
              </a:rPr>
              <a:t>Investopedia.com</a:t>
            </a:r>
            <a:endParaRPr lang="en-US" sz="700" dirty="0" smtClean="0">
              <a:solidFill>
                <a:srgbClr val="53565A"/>
              </a:solidFill>
              <a:ea typeface="+mj-ea"/>
            </a:endParaRPr>
          </a:p>
          <a:p>
            <a:pPr marL="342900" indent="-342900" fontAlgn="base">
              <a:spcBef>
                <a:spcPct val="0"/>
              </a:spcBef>
              <a:spcAft>
                <a:spcPct val="0"/>
              </a:spcAft>
              <a:buFontTx/>
              <a:buAutoNum type="arabicPeriod"/>
            </a:pPr>
            <a:r>
              <a:rPr lang="en-US" sz="700" dirty="0" smtClean="0">
                <a:solidFill>
                  <a:srgbClr val="53565A"/>
                </a:solidFill>
                <a:ea typeface="+mj-ea"/>
                <a:hlinkClick r:id="rId5"/>
              </a:rPr>
              <a:t>Treasury &amp; Risk Publications</a:t>
            </a:r>
            <a:endParaRPr lang="en-US" sz="700" dirty="0">
              <a:solidFill>
                <a:srgbClr val="53565A"/>
              </a:solidFill>
              <a:ea typeface="+mj-ea"/>
            </a:endParaRPr>
          </a:p>
        </p:txBody>
      </p:sp>
      <p:sp>
        <p:nvSpPr>
          <p:cNvPr id="15" name="Rectangle 14"/>
          <p:cNvSpPr/>
          <p:nvPr>
            <p:custDataLst>
              <p:tags r:id="rId2"/>
            </p:custDataLst>
          </p:nvPr>
        </p:nvSpPr>
        <p:spPr bwMode="auto">
          <a:xfrm>
            <a:off x="165100" y="6718300"/>
            <a:ext cx="57150" cy="121920"/>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xmlns="">
                <a:solidFill>
                  <a:schemeClr val="folHlink"/>
                </a:solidFill>
              </a14:hiddenFill>
            </a:ext>
            <a:ext uri="{91240B29-F687-4F45-9708-019B960494DF}">
              <a14:hiddenLine xmlns:a14="http://schemas.microsoft.com/office/drawing/2010/main" xmlns="" w="6350" cap="flat" cmpd="sng" algn="ctr">
                <a:solidFill>
                  <a:schemeClr val="tx2"/>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0" tIns="0" rIns="0" bIns="0" numCol="1" rtlCol="0" anchor="t" anchorCtr="0" compatLnSpc="1">
            <a:prstTxWarp prst="textNoShape">
              <a:avLst/>
            </a:prstTxWarp>
          </a:bodyPr>
          <a:lstStyle/>
          <a:p>
            <a:pPr fontAlgn="base">
              <a:spcBef>
                <a:spcPct val="0"/>
              </a:spcBef>
              <a:spcAft>
                <a:spcPct val="0"/>
              </a:spcAft>
            </a:pPr>
            <a:r>
              <a:rPr kumimoji="0" lang="en-GB" sz="800" i="0" u="none" strike="noStrike" cap="none" normalizeH="0" baseline="0" dirty="0" smtClean="0">
                <a:ln>
                  <a:noFill/>
                </a:ln>
                <a:solidFill>
                  <a:srgbClr val="53565A"/>
                </a:solidFill>
                <a:effectLst/>
                <a:latin typeface="Arial" pitchFamily="34" charset="0"/>
                <a:ea typeface="+mj-ea"/>
              </a:rPr>
              <a:t>6</a:t>
            </a:r>
          </a:p>
        </p:txBody>
      </p:sp>
    </p:spTree>
    <p:custDataLst>
      <p:tags r:id="rId1"/>
    </p:custDataLst>
    <p:extLst>
      <p:ext uri="{BB962C8B-B14F-4D97-AF65-F5344CB8AC3E}">
        <p14:creationId xmlns:p14="http://schemas.microsoft.com/office/powerpoint/2010/main" xmlns="" val="13176244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US" dirty="0" smtClean="0"/>
              <a:t>A Short Primer</a:t>
            </a:r>
            <a:endParaRPr lang="en-GB" dirty="0"/>
          </a:p>
        </p:txBody>
      </p:sp>
      <p:sp>
        <p:nvSpPr>
          <p:cNvPr id="3" name="Title 2"/>
          <p:cNvSpPr>
            <a:spLocks noGrp="1"/>
          </p:cNvSpPr>
          <p:nvPr>
            <p:ph type="ctrTitle"/>
          </p:nvPr>
        </p:nvSpPr>
        <p:spPr>
          <a:xfrm>
            <a:off x="141302" y="2631786"/>
            <a:ext cx="8861425" cy="492443"/>
          </a:xfrm>
        </p:spPr>
        <p:txBody>
          <a:bodyPr/>
          <a:lstStyle/>
          <a:p>
            <a:r>
              <a:rPr lang="en-US" dirty="0" smtClean="0"/>
              <a:t>Liquidity and Working Capital Management</a:t>
            </a:r>
            <a:endParaRPr lang="en-GB" dirty="0"/>
          </a:p>
        </p:txBody>
      </p:sp>
    </p:spTree>
    <p:custDataLst>
      <p:tags r:id="rId1"/>
    </p:custDataLst>
    <p:extLst>
      <p:ext uri="{BB962C8B-B14F-4D97-AF65-F5344CB8AC3E}">
        <p14:creationId xmlns:p14="http://schemas.microsoft.com/office/powerpoint/2010/main" xmlns="" val="5900133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692" y="60326"/>
            <a:ext cx="8859715" cy="369332"/>
          </a:xfrm>
        </p:spPr>
        <p:txBody>
          <a:bodyPr/>
          <a:lstStyle/>
          <a:p>
            <a:r>
              <a:rPr lang="en-US" dirty="0">
                <a:solidFill>
                  <a:srgbClr val="003082"/>
                </a:solidFill>
                <a:cs typeface="Arial" pitchFamily="34" charset="0"/>
              </a:rPr>
              <a:t>Efficient Working Capital Management Creates </a:t>
            </a:r>
            <a:r>
              <a:rPr lang="en-US" dirty="0" smtClean="0">
                <a:solidFill>
                  <a:srgbClr val="003082"/>
                </a:solidFill>
                <a:cs typeface="Arial" pitchFamily="34" charset="0"/>
              </a:rPr>
              <a:t>Value</a:t>
            </a:r>
            <a:endParaRPr lang="en-US" dirty="0"/>
          </a:p>
        </p:txBody>
      </p:sp>
      <p:grpSp>
        <p:nvGrpSpPr>
          <p:cNvPr id="9" name="Group 8"/>
          <p:cNvGrpSpPr/>
          <p:nvPr/>
        </p:nvGrpSpPr>
        <p:grpSpPr>
          <a:xfrm>
            <a:off x="140414" y="668883"/>
            <a:ext cx="8863197" cy="391746"/>
            <a:chOff x="140400" y="668883"/>
            <a:chExt cx="8863197" cy="391746"/>
          </a:xfrm>
        </p:grpSpPr>
        <p:sp>
          <p:nvSpPr>
            <p:cNvPr id="7" name="MessageBox"/>
            <p:cNvSpPr/>
            <p:nvPr>
              <p:custDataLst>
                <p:tags r:id="rId3"/>
              </p:custDataLst>
            </p:nvPr>
          </p:nvSpPr>
          <p:spPr bwMode="auto">
            <a:xfrm>
              <a:off x="140400" y="668883"/>
              <a:ext cx="8863197" cy="215444"/>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xmlns="">
                  <a:solidFill>
                    <a:schemeClr val="folHlink"/>
                  </a:solidFill>
                </a14:hiddenFill>
              </a:ext>
              <a:ext uri="{91240B29-F687-4F45-9708-019B960494DF}">
                <a14:hiddenLine xmlns:a14="http://schemas.microsoft.com/office/drawing/2010/main" xmlns="" w="6350" cap="flat" cmpd="sng" algn="ctr">
                  <a:solidFill>
                    <a:schemeClr val="tx2"/>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rtlCol="0" anchor="ctr" anchorCtr="0" compatLnSpc="1">
              <a:prstTxWarp prst="textNoShape">
                <a:avLst/>
              </a:prstTxWarp>
              <a:spAutoFit/>
            </a:bodyPr>
            <a:lstStyle/>
            <a:p>
              <a:pPr fontAlgn="base">
                <a:spcBef>
                  <a:spcPct val="0"/>
                </a:spcBef>
                <a:spcAft>
                  <a:spcPct val="0"/>
                </a:spcAft>
              </a:pPr>
              <a:r>
                <a:rPr lang="en-US" sz="1400" dirty="0">
                  <a:solidFill>
                    <a:srgbClr val="00BDF2"/>
                  </a:solidFill>
                  <a:cs typeface="Arial" pitchFamily="34" charset="0"/>
                </a:rPr>
                <a:t>Match working capital sources and uses, and extract cash trapped in working </a:t>
              </a:r>
              <a:r>
                <a:rPr lang="en-US" sz="1400" dirty="0" smtClean="0">
                  <a:solidFill>
                    <a:srgbClr val="00BDF2"/>
                  </a:solidFill>
                  <a:cs typeface="Arial" pitchFamily="34" charset="0"/>
                </a:rPr>
                <a:t>capital</a:t>
              </a:r>
              <a:endParaRPr lang="en-US" sz="1400" dirty="0">
                <a:solidFill>
                  <a:srgbClr val="00BDF2"/>
                </a:solidFill>
                <a:cs typeface="Arial" pitchFamily="34" charset="0"/>
              </a:endParaRPr>
            </a:p>
          </p:txBody>
        </p:sp>
        <p:cxnSp>
          <p:nvCxnSpPr>
            <p:cNvPr id="8" name="MessageLine"/>
            <p:cNvCxnSpPr/>
            <p:nvPr/>
          </p:nvCxnSpPr>
          <p:spPr bwMode="auto">
            <a:xfrm>
              <a:off x="140400" y="1060629"/>
              <a:ext cx="8863197" cy="0"/>
            </a:xfrm>
            <a:prstGeom prst="line">
              <a:avLst/>
            </a:prstGeom>
            <a:solidFill>
              <a:schemeClr val="folHlink"/>
            </a:solidFill>
            <a:ln w="6350" cap="flat" cmpd="sng" algn="ctr">
              <a:solidFill>
                <a:srgbClr val="97999B"/>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grpSp>
      <p:sp>
        <p:nvSpPr>
          <p:cNvPr id="34" name="Rectangle 5"/>
          <p:cNvSpPr>
            <a:spLocks noChangeArrowheads="1"/>
          </p:cNvSpPr>
          <p:nvPr/>
        </p:nvSpPr>
        <p:spPr bwMode="auto">
          <a:xfrm>
            <a:off x="1525591" y="1687516"/>
            <a:ext cx="1371600" cy="2057400"/>
          </a:xfrm>
          <a:prstGeom prst="rect">
            <a:avLst/>
          </a:prstGeom>
          <a:solidFill>
            <a:schemeClr val="accent2">
              <a:lumMod val="60000"/>
              <a:lumOff val="40000"/>
            </a:schemeClr>
          </a:solidFill>
          <a:ln w="6350" algn="ctr">
            <a:solidFill>
              <a:schemeClr val="accent1"/>
            </a:solidFill>
            <a:prstDash val="dash"/>
            <a:miter lim="800000"/>
            <a:headEnd/>
            <a:tailEnd/>
          </a:ln>
        </p:spPr>
        <p:txBody>
          <a:bodyPr wrap="none" lIns="45718" tIns="45718" rIns="45718" bIns="45718" anchor="ctr"/>
          <a:lstStyle>
            <a:lvl1pPr eaLnBrk="0" hangingPunct="0">
              <a:defRPr sz="1400">
                <a:solidFill>
                  <a:schemeClr val="tx1"/>
                </a:solidFill>
                <a:latin typeface="Arial" pitchFamily="34" charset="0"/>
                <a:ea typeface="ヒラギノ角ゴ Pro W3"/>
                <a:cs typeface="ヒラギノ角ゴ Pro W3"/>
              </a:defRPr>
            </a:lvl1pPr>
            <a:lvl2pPr marL="742950" indent="-285750" eaLnBrk="0" hangingPunct="0">
              <a:defRPr sz="1400">
                <a:solidFill>
                  <a:schemeClr val="tx1"/>
                </a:solidFill>
                <a:latin typeface="Arial" pitchFamily="34" charset="0"/>
                <a:ea typeface="ヒラギノ角ゴ Pro W3"/>
                <a:cs typeface="ヒラギノ角ゴ Pro W3"/>
              </a:defRPr>
            </a:lvl2pPr>
            <a:lvl3pPr marL="1143000" indent="-228600" eaLnBrk="0" hangingPunct="0">
              <a:defRPr sz="1400">
                <a:solidFill>
                  <a:schemeClr val="tx1"/>
                </a:solidFill>
                <a:latin typeface="Arial" pitchFamily="34" charset="0"/>
                <a:ea typeface="ヒラギノ角ゴ Pro W3"/>
                <a:cs typeface="ヒラギノ角ゴ Pro W3"/>
              </a:defRPr>
            </a:lvl3pPr>
            <a:lvl4pPr marL="1600200" indent="-228600" eaLnBrk="0" hangingPunct="0">
              <a:defRPr sz="1400">
                <a:solidFill>
                  <a:schemeClr val="tx1"/>
                </a:solidFill>
                <a:latin typeface="Arial" pitchFamily="34" charset="0"/>
                <a:ea typeface="ヒラギノ角ゴ Pro W3"/>
                <a:cs typeface="ヒラギノ角ゴ Pro W3"/>
              </a:defRPr>
            </a:lvl4pPr>
            <a:lvl5pPr marL="2057400" indent="-228600" eaLnBrk="0" hangingPunct="0">
              <a:defRPr sz="1400">
                <a:solidFill>
                  <a:schemeClr val="tx1"/>
                </a:solidFill>
                <a:latin typeface="Arial" pitchFamily="34" charset="0"/>
                <a:ea typeface="ヒラギノ角ゴ Pro W3"/>
                <a:cs typeface="ヒラギノ角ゴ Pro W3"/>
              </a:defRPr>
            </a:lvl5pPr>
            <a:lvl6pPr marL="2514600" indent="-228600" eaLnBrk="0" fontAlgn="base" hangingPunct="0">
              <a:spcBef>
                <a:spcPct val="0"/>
              </a:spcBef>
              <a:spcAft>
                <a:spcPct val="0"/>
              </a:spcAft>
              <a:defRPr sz="1400">
                <a:solidFill>
                  <a:schemeClr val="tx1"/>
                </a:solidFill>
                <a:latin typeface="Arial" pitchFamily="34" charset="0"/>
                <a:ea typeface="ヒラギノ角ゴ Pro W3"/>
                <a:cs typeface="ヒラギノ角ゴ Pro W3"/>
              </a:defRPr>
            </a:lvl6pPr>
            <a:lvl7pPr marL="2971800" indent="-228600" eaLnBrk="0" fontAlgn="base" hangingPunct="0">
              <a:spcBef>
                <a:spcPct val="0"/>
              </a:spcBef>
              <a:spcAft>
                <a:spcPct val="0"/>
              </a:spcAft>
              <a:defRPr sz="1400">
                <a:solidFill>
                  <a:schemeClr val="tx1"/>
                </a:solidFill>
                <a:latin typeface="Arial" pitchFamily="34" charset="0"/>
                <a:ea typeface="ヒラギノ角ゴ Pro W3"/>
                <a:cs typeface="ヒラギノ角ゴ Pro W3"/>
              </a:defRPr>
            </a:lvl7pPr>
            <a:lvl8pPr marL="3429000" indent="-228600" eaLnBrk="0" fontAlgn="base" hangingPunct="0">
              <a:spcBef>
                <a:spcPct val="0"/>
              </a:spcBef>
              <a:spcAft>
                <a:spcPct val="0"/>
              </a:spcAft>
              <a:defRPr sz="1400">
                <a:solidFill>
                  <a:schemeClr val="tx1"/>
                </a:solidFill>
                <a:latin typeface="Arial" pitchFamily="34" charset="0"/>
                <a:ea typeface="ヒラギノ角ゴ Pro W3"/>
                <a:cs typeface="ヒラギノ角ゴ Pro W3"/>
              </a:defRPr>
            </a:lvl8pPr>
            <a:lvl9pPr marL="3886200" indent="-228600" eaLnBrk="0" fontAlgn="base" hangingPunct="0">
              <a:spcBef>
                <a:spcPct val="0"/>
              </a:spcBef>
              <a:spcAft>
                <a:spcPct val="0"/>
              </a:spcAft>
              <a:defRPr sz="1400">
                <a:solidFill>
                  <a:schemeClr val="tx1"/>
                </a:solidFill>
                <a:latin typeface="Arial" pitchFamily="34" charset="0"/>
                <a:ea typeface="ヒラギノ角ゴ Pro W3"/>
                <a:cs typeface="ヒラギノ角ゴ Pro W3"/>
              </a:defRPr>
            </a:lvl9pPr>
          </a:lstStyle>
          <a:p>
            <a:pPr algn="ctr" eaLnBrk="1" hangingPunct="1"/>
            <a:endParaRPr lang="en-GB" altLang="en-US" sz="1800" b="1" dirty="0">
              <a:solidFill>
                <a:srgbClr val="000000"/>
              </a:solidFill>
              <a:ea typeface="MS PGothic" pitchFamily="34" charset="-128"/>
            </a:endParaRPr>
          </a:p>
        </p:txBody>
      </p:sp>
      <p:sp>
        <p:nvSpPr>
          <p:cNvPr id="35" name="Rectangle 4"/>
          <p:cNvSpPr>
            <a:spLocks noChangeArrowheads="1"/>
          </p:cNvSpPr>
          <p:nvPr/>
        </p:nvSpPr>
        <p:spPr bwMode="auto">
          <a:xfrm>
            <a:off x="1575414" y="2693127"/>
            <a:ext cx="1271954" cy="1005840"/>
          </a:xfrm>
          <a:prstGeom prst="rect">
            <a:avLst/>
          </a:prstGeom>
          <a:solidFill>
            <a:schemeClr val="accent2">
              <a:lumMod val="20000"/>
              <a:lumOff val="80000"/>
            </a:schemeClr>
          </a:solidFill>
          <a:ln w="6350" algn="ctr">
            <a:solidFill>
              <a:schemeClr val="accent1"/>
            </a:solidFill>
            <a:miter lim="800000"/>
            <a:headEnd/>
            <a:tailEnd/>
          </a:ln>
        </p:spPr>
        <p:txBody>
          <a:bodyPr wrap="none" lIns="90000" tIns="45718" rIns="90000" bIns="45718" anchor="ctr"/>
          <a:lstStyle/>
          <a:p>
            <a:pPr algn="ctr">
              <a:defRPr/>
            </a:pPr>
            <a:r>
              <a:rPr lang="en-US" sz="1200" b="1" kern="0" dirty="0">
                <a:solidFill>
                  <a:srgbClr val="002D72"/>
                </a:solidFill>
                <a:ea typeface="MS PGothic" pitchFamily="34" charset="-128"/>
              </a:rPr>
              <a:t>Committed</a:t>
            </a:r>
          </a:p>
          <a:p>
            <a:pPr algn="ctr">
              <a:defRPr/>
            </a:pPr>
            <a:r>
              <a:rPr lang="en-US" sz="1200" b="1" kern="0" dirty="0">
                <a:solidFill>
                  <a:srgbClr val="002D72"/>
                </a:solidFill>
                <a:ea typeface="MS PGothic" pitchFamily="34" charset="-128"/>
              </a:rPr>
              <a:t>Bank Facilities</a:t>
            </a:r>
          </a:p>
        </p:txBody>
      </p:sp>
      <p:sp>
        <p:nvSpPr>
          <p:cNvPr id="36" name="Text Box 6"/>
          <p:cNvSpPr txBox="1">
            <a:spLocks noChangeArrowheads="1"/>
          </p:cNvSpPr>
          <p:nvPr/>
        </p:nvSpPr>
        <p:spPr bwMode="auto">
          <a:xfrm>
            <a:off x="1654420" y="1828804"/>
            <a:ext cx="1135673" cy="83099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6350" algn="ctr">
                <a:solidFill>
                  <a:srgbClr val="000000"/>
                </a:solidFill>
                <a:miter lim="800000"/>
                <a:headEnd/>
                <a:tailEnd/>
              </a14:hiddenLine>
            </a:ext>
          </a:extLst>
        </p:spPr>
        <p:txBody>
          <a:bodyPr lIns="90000" tIns="45718" rIns="90000" bIns="45718">
            <a:spAutoFit/>
          </a:bodyPr>
          <a:lstStyle>
            <a:lvl1pPr eaLnBrk="0" hangingPunct="0">
              <a:defRPr sz="1400">
                <a:solidFill>
                  <a:schemeClr val="tx1"/>
                </a:solidFill>
                <a:latin typeface="Arial" pitchFamily="34" charset="0"/>
                <a:ea typeface="ヒラギノ角ゴ Pro W3"/>
                <a:cs typeface="ヒラギノ角ゴ Pro W3"/>
              </a:defRPr>
            </a:lvl1pPr>
            <a:lvl2pPr marL="742950" indent="-285750" eaLnBrk="0" hangingPunct="0">
              <a:defRPr sz="1400">
                <a:solidFill>
                  <a:schemeClr val="tx1"/>
                </a:solidFill>
                <a:latin typeface="Arial" pitchFamily="34" charset="0"/>
                <a:ea typeface="ヒラギノ角ゴ Pro W3"/>
                <a:cs typeface="ヒラギノ角ゴ Pro W3"/>
              </a:defRPr>
            </a:lvl2pPr>
            <a:lvl3pPr marL="1143000" indent="-228600" eaLnBrk="0" hangingPunct="0">
              <a:defRPr sz="1400">
                <a:solidFill>
                  <a:schemeClr val="tx1"/>
                </a:solidFill>
                <a:latin typeface="Arial" pitchFamily="34" charset="0"/>
                <a:ea typeface="ヒラギノ角ゴ Pro W3"/>
                <a:cs typeface="ヒラギノ角ゴ Pro W3"/>
              </a:defRPr>
            </a:lvl3pPr>
            <a:lvl4pPr marL="1600200" indent="-228600" eaLnBrk="0" hangingPunct="0">
              <a:defRPr sz="1400">
                <a:solidFill>
                  <a:schemeClr val="tx1"/>
                </a:solidFill>
                <a:latin typeface="Arial" pitchFamily="34" charset="0"/>
                <a:ea typeface="ヒラギノ角ゴ Pro W3"/>
                <a:cs typeface="ヒラギノ角ゴ Pro W3"/>
              </a:defRPr>
            </a:lvl4pPr>
            <a:lvl5pPr marL="2057400" indent="-228600" eaLnBrk="0" hangingPunct="0">
              <a:defRPr sz="1400">
                <a:solidFill>
                  <a:schemeClr val="tx1"/>
                </a:solidFill>
                <a:latin typeface="Arial" pitchFamily="34" charset="0"/>
                <a:ea typeface="ヒラギノ角ゴ Pro W3"/>
                <a:cs typeface="ヒラギノ角ゴ Pro W3"/>
              </a:defRPr>
            </a:lvl5pPr>
            <a:lvl6pPr marL="2514600" indent="-228600" eaLnBrk="0" fontAlgn="base" hangingPunct="0">
              <a:spcBef>
                <a:spcPct val="0"/>
              </a:spcBef>
              <a:spcAft>
                <a:spcPct val="0"/>
              </a:spcAft>
              <a:defRPr sz="1400">
                <a:solidFill>
                  <a:schemeClr val="tx1"/>
                </a:solidFill>
                <a:latin typeface="Arial" pitchFamily="34" charset="0"/>
                <a:ea typeface="ヒラギノ角ゴ Pro W3"/>
                <a:cs typeface="ヒラギノ角ゴ Pro W3"/>
              </a:defRPr>
            </a:lvl6pPr>
            <a:lvl7pPr marL="2971800" indent="-228600" eaLnBrk="0" fontAlgn="base" hangingPunct="0">
              <a:spcBef>
                <a:spcPct val="0"/>
              </a:spcBef>
              <a:spcAft>
                <a:spcPct val="0"/>
              </a:spcAft>
              <a:defRPr sz="1400">
                <a:solidFill>
                  <a:schemeClr val="tx1"/>
                </a:solidFill>
                <a:latin typeface="Arial" pitchFamily="34" charset="0"/>
                <a:ea typeface="ヒラギノ角ゴ Pro W3"/>
                <a:cs typeface="ヒラギノ角ゴ Pro W3"/>
              </a:defRPr>
            </a:lvl7pPr>
            <a:lvl8pPr marL="3429000" indent="-228600" eaLnBrk="0" fontAlgn="base" hangingPunct="0">
              <a:spcBef>
                <a:spcPct val="0"/>
              </a:spcBef>
              <a:spcAft>
                <a:spcPct val="0"/>
              </a:spcAft>
              <a:defRPr sz="1400">
                <a:solidFill>
                  <a:schemeClr val="tx1"/>
                </a:solidFill>
                <a:latin typeface="Arial" pitchFamily="34" charset="0"/>
                <a:ea typeface="ヒラギノ角ゴ Pro W3"/>
                <a:cs typeface="ヒラギノ角ゴ Pro W3"/>
              </a:defRPr>
            </a:lvl8pPr>
            <a:lvl9pPr marL="3886200" indent="-228600" eaLnBrk="0" fontAlgn="base" hangingPunct="0">
              <a:spcBef>
                <a:spcPct val="0"/>
              </a:spcBef>
              <a:spcAft>
                <a:spcPct val="0"/>
              </a:spcAft>
              <a:defRPr sz="1400">
                <a:solidFill>
                  <a:schemeClr val="tx1"/>
                </a:solidFill>
                <a:latin typeface="Arial" pitchFamily="34" charset="0"/>
                <a:ea typeface="ヒラギノ角ゴ Pro W3"/>
                <a:cs typeface="ヒラギノ角ゴ Pro W3"/>
              </a:defRPr>
            </a:lvl9pPr>
          </a:lstStyle>
          <a:p>
            <a:pPr algn="ctr" eaLnBrk="1" hangingPunct="1"/>
            <a:r>
              <a:rPr lang="en-US" altLang="en-US" sz="1200" b="1" dirty="0">
                <a:solidFill>
                  <a:srgbClr val="002D72"/>
                </a:solidFill>
                <a:ea typeface="MS PGothic" pitchFamily="34" charset="-128"/>
              </a:rPr>
              <a:t>Capital Markets</a:t>
            </a:r>
          </a:p>
          <a:p>
            <a:pPr algn="ctr" eaLnBrk="1" hangingPunct="1"/>
            <a:r>
              <a:rPr lang="en-US" altLang="en-US" sz="1200" b="1" dirty="0">
                <a:solidFill>
                  <a:srgbClr val="002D72"/>
                </a:solidFill>
                <a:ea typeface="MS PGothic" pitchFamily="34" charset="-128"/>
              </a:rPr>
              <a:t>(as available)</a:t>
            </a:r>
          </a:p>
        </p:txBody>
      </p:sp>
      <p:sp>
        <p:nvSpPr>
          <p:cNvPr id="37" name="Rectangle 7"/>
          <p:cNvSpPr>
            <a:spLocks noChangeArrowheads="1"/>
          </p:cNvSpPr>
          <p:nvPr/>
        </p:nvSpPr>
        <p:spPr bwMode="auto">
          <a:xfrm>
            <a:off x="5838180" y="5196840"/>
            <a:ext cx="1409700" cy="685800"/>
          </a:xfrm>
          <a:prstGeom prst="rect">
            <a:avLst/>
          </a:prstGeom>
          <a:solidFill>
            <a:schemeClr val="accent1">
              <a:lumMod val="75000"/>
            </a:schemeClr>
          </a:solidFill>
          <a:ln w="6350" algn="ctr">
            <a:noFill/>
            <a:miter lim="800000"/>
            <a:headEnd/>
            <a:tailEnd/>
          </a:ln>
        </p:spPr>
        <p:txBody>
          <a:bodyPr wrap="square" lIns="90000" tIns="45718" rIns="90000" bIns="45718" anchor="ctr"/>
          <a:lstStyle/>
          <a:p>
            <a:pPr algn="ctr">
              <a:defRPr/>
            </a:pPr>
            <a:r>
              <a:rPr lang="en-US" sz="1200" b="1" kern="0" dirty="0">
                <a:solidFill>
                  <a:srgbClr val="FFFFFF"/>
                </a:solidFill>
                <a:ea typeface="MS PGothic" pitchFamily="34" charset="-128"/>
              </a:rPr>
              <a:t>Funding of Core </a:t>
            </a:r>
            <a:r>
              <a:rPr lang="en-US" sz="1200" b="1" kern="0" dirty="0" smtClean="0">
                <a:solidFill>
                  <a:srgbClr val="FFFFFF"/>
                </a:solidFill>
                <a:ea typeface="MS PGothic" pitchFamily="34" charset="-128"/>
              </a:rPr>
              <a:t>Operations</a:t>
            </a:r>
            <a:endParaRPr lang="en-US" sz="1200" b="1" kern="0" dirty="0">
              <a:solidFill>
                <a:srgbClr val="FFFFFF"/>
              </a:solidFill>
              <a:ea typeface="MS PGothic" pitchFamily="34" charset="-128"/>
            </a:endParaRPr>
          </a:p>
        </p:txBody>
      </p:sp>
      <p:sp>
        <p:nvSpPr>
          <p:cNvPr id="38" name="Rectangle 8"/>
          <p:cNvSpPr>
            <a:spLocks noChangeArrowheads="1"/>
          </p:cNvSpPr>
          <p:nvPr/>
        </p:nvSpPr>
        <p:spPr bwMode="auto">
          <a:xfrm>
            <a:off x="5838180" y="4494976"/>
            <a:ext cx="1409700" cy="685800"/>
          </a:xfrm>
          <a:prstGeom prst="rect">
            <a:avLst/>
          </a:prstGeom>
          <a:solidFill>
            <a:srgbClr val="00BDF2"/>
          </a:solidFill>
          <a:ln w="6350" algn="ctr">
            <a:noFill/>
            <a:miter lim="800000"/>
            <a:headEnd/>
            <a:tailEnd/>
          </a:ln>
        </p:spPr>
        <p:txBody>
          <a:bodyPr wrap="none" lIns="90000" tIns="45718" rIns="90000" bIns="45718" anchor="ctr"/>
          <a:lstStyle/>
          <a:p>
            <a:pPr algn="ctr">
              <a:defRPr/>
            </a:pPr>
            <a:r>
              <a:rPr lang="en-US" sz="1200" b="1" kern="0" dirty="0">
                <a:solidFill>
                  <a:srgbClr val="FFFFFF"/>
                </a:solidFill>
                <a:ea typeface="MS PGothic" pitchFamily="34" charset="-128"/>
              </a:rPr>
              <a:t>Capital</a:t>
            </a:r>
          </a:p>
          <a:p>
            <a:pPr algn="ctr">
              <a:defRPr/>
            </a:pPr>
            <a:r>
              <a:rPr lang="en-US" sz="1200" b="1" kern="0" dirty="0">
                <a:solidFill>
                  <a:srgbClr val="FFFFFF"/>
                </a:solidFill>
                <a:ea typeface="MS PGothic" pitchFamily="34" charset="-128"/>
              </a:rPr>
              <a:t>Expenditures</a:t>
            </a:r>
          </a:p>
        </p:txBody>
      </p:sp>
      <p:sp>
        <p:nvSpPr>
          <p:cNvPr id="39" name="Rectangle 9"/>
          <p:cNvSpPr>
            <a:spLocks noChangeArrowheads="1"/>
          </p:cNvSpPr>
          <p:nvPr/>
        </p:nvSpPr>
        <p:spPr bwMode="auto">
          <a:xfrm>
            <a:off x="5838180" y="3091246"/>
            <a:ext cx="1409700" cy="685800"/>
          </a:xfrm>
          <a:prstGeom prst="rect">
            <a:avLst/>
          </a:prstGeom>
          <a:solidFill>
            <a:schemeClr val="accent2">
              <a:lumMod val="60000"/>
              <a:lumOff val="40000"/>
            </a:schemeClr>
          </a:solidFill>
          <a:ln w="6350" algn="ctr">
            <a:noFill/>
            <a:miter lim="800000"/>
            <a:headEnd/>
            <a:tailEnd/>
          </a:ln>
        </p:spPr>
        <p:txBody>
          <a:bodyPr wrap="none" lIns="90000" tIns="45718" rIns="90000" bIns="45718" anchor="ctr"/>
          <a:lstStyle/>
          <a:p>
            <a:pPr algn="ctr">
              <a:defRPr/>
            </a:pPr>
            <a:r>
              <a:rPr lang="en-US" sz="1200" b="1" kern="0" dirty="0">
                <a:solidFill>
                  <a:srgbClr val="002D72"/>
                </a:solidFill>
                <a:ea typeface="MS PGothic" pitchFamily="34" charset="-128"/>
              </a:rPr>
              <a:t>Dividends</a:t>
            </a:r>
          </a:p>
        </p:txBody>
      </p:sp>
      <p:sp>
        <p:nvSpPr>
          <p:cNvPr id="40" name="Rectangle 10"/>
          <p:cNvSpPr>
            <a:spLocks noChangeArrowheads="1"/>
          </p:cNvSpPr>
          <p:nvPr/>
        </p:nvSpPr>
        <p:spPr bwMode="auto">
          <a:xfrm>
            <a:off x="5838180" y="3793111"/>
            <a:ext cx="1409700" cy="685800"/>
          </a:xfrm>
          <a:prstGeom prst="rect">
            <a:avLst/>
          </a:prstGeom>
          <a:solidFill>
            <a:schemeClr val="accent3">
              <a:lumMod val="60000"/>
              <a:lumOff val="40000"/>
              <a:alpha val="34901"/>
            </a:schemeClr>
          </a:solidFill>
          <a:ln w="6350" algn="ctr">
            <a:noFill/>
            <a:miter lim="800000"/>
            <a:headEnd/>
            <a:tailEnd/>
          </a:ln>
        </p:spPr>
        <p:txBody>
          <a:bodyPr wrap="none" lIns="90000" tIns="45718" rIns="90000" bIns="45718" anchor="ctr"/>
          <a:lstStyle/>
          <a:p>
            <a:pPr algn="ctr">
              <a:defRPr/>
            </a:pPr>
            <a:r>
              <a:rPr lang="en-US" sz="1200" b="1" kern="0" dirty="0">
                <a:solidFill>
                  <a:srgbClr val="002D72"/>
                </a:solidFill>
                <a:ea typeface="MS PGothic" pitchFamily="34" charset="-128"/>
              </a:rPr>
              <a:t>Debt Maturities</a:t>
            </a:r>
          </a:p>
        </p:txBody>
      </p:sp>
      <p:sp>
        <p:nvSpPr>
          <p:cNvPr id="41" name="Rectangle 11"/>
          <p:cNvSpPr>
            <a:spLocks noChangeArrowheads="1"/>
          </p:cNvSpPr>
          <p:nvPr/>
        </p:nvSpPr>
        <p:spPr bwMode="auto">
          <a:xfrm>
            <a:off x="5838180" y="2389381"/>
            <a:ext cx="1409700" cy="685800"/>
          </a:xfrm>
          <a:prstGeom prst="rect">
            <a:avLst/>
          </a:prstGeom>
          <a:solidFill>
            <a:schemeClr val="bg1">
              <a:lumMod val="95000"/>
            </a:schemeClr>
          </a:solidFill>
          <a:ln w="6350" algn="ctr">
            <a:noFill/>
            <a:miter lim="800000"/>
            <a:headEnd/>
            <a:tailEnd/>
          </a:ln>
        </p:spPr>
        <p:txBody>
          <a:bodyPr wrap="none" lIns="90000" tIns="45718" rIns="90000" bIns="45718" anchor="ctr"/>
          <a:lstStyle/>
          <a:p>
            <a:pPr algn="ctr">
              <a:defRPr/>
            </a:pPr>
            <a:r>
              <a:rPr lang="en-US" sz="1200" b="1" dirty="0">
                <a:solidFill>
                  <a:srgbClr val="002D72"/>
                </a:solidFill>
                <a:ea typeface="MS PGothic" pitchFamily="34" charset="-128"/>
              </a:rPr>
              <a:t>M&amp;A</a:t>
            </a:r>
          </a:p>
        </p:txBody>
      </p:sp>
      <p:sp>
        <p:nvSpPr>
          <p:cNvPr id="42" name="Rectangle 12"/>
          <p:cNvSpPr>
            <a:spLocks noChangeArrowheads="1"/>
          </p:cNvSpPr>
          <p:nvPr/>
        </p:nvSpPr>
        <p:spPr bwMode="auto">
          <a:xfrm>
            <a:off x="5838180" y="1687516"/>
            <a:ext cx="1409700" cy="685800"/>
          </a:xfrm>
          <a:prstGeom prst="rect">
            <a:avLst/>
          </a:prstGeom>
          <a:solidFill>
            <a:schemeClr val="tx1">
              <a:lumMod val="20000"/>
              <a:lumOff val="80000"/>
            </a:schemeClr>
          </a:solidFill>
          <a:ln w="6350" algn="ctr">
            <a:noFill/>
            <a:miter lim="800000"/>
            <a:headEnd/>
            <a:tailEnd/>
          </a:ln>
        </p:spPr>
        <p:txBody>
          <a:bodyPr wrap="none" lIns="90000" tIns="45718" rIns="90000" bIns="45718" anchor="ctr"/>
          <a:lstStyle/>
          <a:p>
            <a:pPr algn="ctr">
              <a:defRPr/>
            </a:pPr>
            <a:r>
              <a:rPr lang="en-US" sz="1200" b="1" dirty="0">
                <a:solidFill>
                  <a:srgbClr val="002D72"/>
                </a:solidFill>
                <a:ea typeface="MS PGothic" pitchFamily="34" charset="-128"/>
              </a:rPr>
              <a:t>Share Repurchase</a:t>
            </a:r>
          </a:p>
        </p:txBody>
      </p:sp>
      <p:sp>
        <p:nvSpPr>
          <p:cNvPr id="43" name="Text Box 13"/>
          <p:cNvSpPr txBox="1">
            <a:spLocks noChangeArrowheads="1"/>
          </p:cNvSpPr>
          <p:nvPr/>
        </p:nvSpPr>
        <p:spPr bwMode="auto">
          <a:xfrm>
            <a:off x="1815364" y="1341439"/>
            <a:ext cx="900243" cy="338550"/>
          </a:xfrm>
          <a:prstGeom prst="rect">
            <a:avLst/>
          </a:prstGeom>
          <a:noFill/>
          <a:ln w="6350" algn="ctr">
            <a:noFill/>
            <a:miter lim="800000"/>
            <a:headEnd/>
            <a:tailEnd/>
          </a:ln>
        </p:spPr>
        <p:txBody>
          <a:bodyPr wrap="none" lIns="45718" tIns="45718" rIns="45718" bIns="45718">
            <a:spAutoFit/>
          </a:bodyPr>
          <a:lstStyle/>
          <a:p>
            <a:pPr algn="ctr">
              <a:defRPr/>
            </a:pPr>
            <a:r>
              <a:rPr lang="en-US" sz="1600" b="1" kern="0" dirty="0">
                <a:solidFill>
                  <a:srgbClr val="002060"/>
                </a:solidFill>
                <a:ea typeface="MS PGothic" pitchFamily="34" charset="-128"/>
              </a:rPr>
              <a:t>Sources</a:t>
            </a:r>
          </a:p>
        </p:txBody>
      </p:sp>
      <p:sp>
        <p:nvSpPr>
          <p:cNvPr id="44" name="Text Box 14"/>
          <p:cNvSpPr txBox="1">
            <a:spLocks noChangeArrowheads="1"/>
          </p:cNvSpPr>
          <p:nvPr/>
        </p:nvSpPr>
        <p:spPr bwMode="auto">
          <a:xfrm>
            <a:off x="6255258" y="1341439"/>
            <a:ext cx="581245" cy="338550"/>
          </a:xfrm>
          <a:prstGeom prst="rect">
            <a:avLst/>
          </a:prstGeom>
          <a:noFill/>
          <a:ln w="6350" algn="ctr">
            <a:noFill/>
            <a:miter lim="800000"/>
            <a:headEnd/>
            <a:tailEnd/>
          </a:ln>
        </p:spPr>
        <p:txBody>
          <a:bodyPr wrap="none" lIns="45718" tIns="45718" rIns="45718" bIns="45718">
            <a:spAutoFit/>
          </a:bodyPr>
          <a:lstStyle/>
          <a:p>
            <a:pPr algn="ctr">
              <a:defRPr/>
            </a:pPr>
            <a:r>
              <a:rPr lang="en-US" sz="1600" b="1" kern="0" dirty="0">
                <a:solidFill>
                  <a:srgbClr val="002060"/>
                </a:solidFill>
                <a:ea typeface="MS PGothic" pitchFamily="34" charset="-128"/>
              </a:rPr>
              <a:t>Uses</a:t>
            </a:r>
          </a:p>
        </p:txBody>
      </p:sp>
      <p:sp>
        <p:nvSpPr>
          <p:cNvPr id="45" name="Text Box 17"/>
          <p:cNvSpPr txBox="1">
            <a:spLocks noChangeArrowheads="1"/>
          </p:cNvSpPr>
          <p:nvPr/>
        </p:nvSpPr>
        <p:spPr bwMode="auto">
          <a:xfrm>
            <a:off x="233012" y="4590488"/>
            <a:ext cx="915865" cy="523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6350" algn="ctr">
                <a:solidFill>
                  <a:srgbClr val="000000"/>
                </a:solidFill>
                <a:miter lim="800000"/>
                <a:headEnd/>
                <a:tailEnd/>
              </a14:hiddenLine>
            </a:ext>
          </a:extLst>
        </p:spPr>
        <p:txBody>
          <a:bodyPr lIns="45718" tIns="45718" rIns="45718" bIns="45718">
            <a:spAutoFit/>
          </a:bodyPr>
          <a:lstStyle>
            <a:lvl1pPr eaLnBrk="0" hangingPunct="0">
              <a:defRPr sz="1400">
                <a:solidFill>
                  <a:schemeClr val="tx1"/>
                </a:solidFill>
                <a:latin typeface="Arial" pitchFamily="34" charset="0"/>
                <a:ea typeface="ヒラギノ角ゴ Pro W3"/>
                <a:cs typeface="ヒラギノ角ゴ Pro W3"/>
              </a:defRPr>
            </a:lvl1pPr>
            <a:lvl2pPr marL="742950" indent="-285750" eaLnBrk="0" hangingPunct="0">
              <a:defRPr sz="1400">
                <a:solidFill>
                  <a:schemeClr val="tx1"/>
                </a:solidFill>
                <a:latin typeface="Arial" pitchFamily="34" charset="0"/>
                <a:ea typeface="ヒラギノ角ゴ Pro W3"/>
                <a:cs typeface="ヒラギノ角ゴ Pro W3"/>
              </a:defRPr>
            </a:lvl2pPr>
            <a:lvl3pPr marL="1143000" indent="-228600" eaLnBrk="0" hangingPunct="0">
              <a:defRPr sz="1400">
                <a:solidFill>
                  <a:schemeClr val="tx1"/>
                </a:solidFill>
                <a:latin typeface="Arial" pitchFamily="34" charset="0"/>
                <a:ea typeface="ヒラギノ角ゴ Pro W3"/>
                <a:cs typeface="ヒラギノ角ゴ Pro W3"/>
              </a:defRPr>
            </a:lvl3pPr>
            <a:lvl4pPr marL="1600200" indent="-228600" eaLnBrk="0" hangingPunct="0">
              <a:defRPr sz="1400">
                <a:solidFill>
                  <a:schemeClr val="tx1"/>
                </a:solidFill>
                <a:latin typeface="Arial" pitchFamily="34" charset="0"/>
                <a:ea typeface="ヒラギノ角ゴ Pro W3"/>
                <a:cs typeface="ヒラギノ角ゴ Pro W3"/>
              </a:defRPr>
            </a:lvl4pPr>
            <a:lvl5pPr marL="2057400" indent="-228600" eaLnBrk="0" hangingPunct="0">
              <a:defRPr sz="1400">
                <a:solidFill>
                  <a:schemeClr val="tx1"/>
                </a:solidFill>
                <a:latin typeface="Arial" pitchFamily="34" charset="0"/>
                <a:ea typeface="ヒラギノ角ゴ Pro W3"/>
                <a:cs typeface="ヒラギノ角ゴ Pro W3"/>
              </a:defRPr>
            </a:lvl5pPr>
            <a:lvl6pPr marL="2514600" indent="-228600" eaLnBrk="0" fontAlgn="base" hangingPunct="0">
              <a:spcBef>
                <a:spcPct val="0"/>
              </a:spcBef>
              <a:spcAft>
                <a:spcPct val="0"/>
              </a:spcAft>
              <a:defRPr sz="1400">
                <a:solidFill>
                  <a:schemeClr val="tx1"/>
                </a:solidFill>
                <a:latin typeface="Arial" pitchFamily="34" charset="0"/>
                <a:ea typeface="ヒラギノ角ゴ Pro W3"/>
                <a:cs typeface="ヒラギノ角ゴ Pro W3"/>
              </a:defRPr>
            </a:lvl6pPr>
            <a:lvl7pPr marL="2971800" indent="-228600" eaLnBrk="0" fontAlgn="base" hangingPunct="0">
              <a:spcBef>
                <a:spcPct val="0"/>
              </a:spcBef>
              <a:spcAft>
                <a:spcPct val="0"/>
              </a:spcAft>
              <a:defRPr sz="1400">
                <a:solidFill>
                  <a:schemeClr val="tx1"/>
                </a:solidFill>
                <a:latin typeface="Arial" pitchFamily="34" charset="0"/>
                <a:ea typeface="ヒラギノ角ゴ Pro W3"/>
                <a:cs typeface="ヒラギノ角ゴ Pro W3"/>
              </a:defRPr>
            </a:lvl7pPr>
            <a:lvl8pPr marL="3429000" indent="-228600" eaLnBrk="0" fontAlgn="base" hangingPunct="0">
              <a:spcBef>
                <a:spcPct val="0"/>
              </a:spcBef>
              <a:spcAft>
                <a:spcPct val="0"/>
              </a:spcAft>
              <a:defRPr sz="1400">
                <a:solidFill>
                  <a:schemeClr val="tx1"/>
                </a:solidFill>
                <a:latin typeface="Arial" pitchFamily="34" charset="0"/>
                <a:ea typeface="ヒラギノ角ゴ Pro W3"/>
                <a:cs typeface="ヒラギノ角ゴ Pro W3"/>
              </a:defRPr>
            </a:lvl8pPr>
            <a:lvl9pPr marL="3886200" indent="-228600" eaLnBrk="0" fontAlgn="base" hangingPunct="0">
              <a:spcBef>
                <a:spcPct val="0"/>
              </a:spcBef>
              <a:spcAft>
                <a:spcPct val="0"/>
              </a:spcAft>
              <a:defRPr sz="1400">
                <a:solidFill>
                  <a:schemeClr val="tx1"/>
                </a:solidFill>
                <a:latin typeface="Arial" pitchFamily="34" charset="0"/>
                <a:ea typeface="ヒラギノ角ゴ Pro W3"/>
                <a:cs typeface="ヒラギノ角ゴ Pro W3"/>
              </a:defRPr>
            </a:lvl9pPr>
          </a:lstStyle>
          <a:p>
            <a:pPr algn="ctr" eaLnBrk="1" hangingPunct="1"/>
            <a:r>
              <a:rPr lang="en-US" altLang="en-US" b="1" dirty="0">
                <a:solidFill>
                  <a:srgbClr val="CB6015"/>
                </a:solidFill>
                <a:ea typeface="MS PGothic" pitchFamily="34" charset="-128"/>
              </a:rPr>
              <a:t>Core</a:t>
            </a:r>
          </a:p>
          <a:p>
            <a:pPr algn="ctr" eaLnBrk="1" hangingPunct="1"/>
            <a:r>
              <a:rPr lang="en-US" altLang="en-US" b="1" dirty="0">
                <a:solidFill>
                  <a:srgbClr val="CB6015"/>
                </a:solidFill>
                <a:ea typeface="MS PGothic" pitchFamily="34" charset="-128"/>
              </a:rPr>
              <a:t>Sources</a:t>
            </a:r>
          </a:p>
        </p:txBody>
      </p:sp>
      <p:sp>
        <p:nvSpPr>
          <p:cNvPr id="46" name="Text Box 18"/>
          <p:cNvSpPr txBox="1">
            <a:spLocks noChangeArrowheads="1"/>
          </p:cNvSpPr>
          <p:nvPr/>
        </p:nvSpPr>
        <p:spPr bwMode="auto">
          <a:xfrm>
            <a:off x="7620000" y="4147006"/>
            <a:ext cx="1380393" cy="7386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6350" algn="ctr">
                <a:solidFill>
                  <a:srgbClr val="000000"/>
                </a:solidFill>
                <a:miter lim="800000"/>
                <a:headEnd/>
                <a:tailEnd/>
              </a14:hiddenLine>
            </a:ext>
          </a:extLst>
        </p:spPr>
        <p:txBody>
          <a:bodyPr wrap="square" lIns="45718" tIns="45718" rIns="45718" bIns="45718">
            <a:spAutoFit/>
          </a:bodyPr>
          <a:lstStyle>
            <a:lvl1pPr eaLnBrk="0" hangingPunct="0">
              <a:defRPr sz="1400">
                <a:solidFill>
                  <a:schemeClr val="tx1"/>
                </a:solidFill>
                <a:latin typeface="Arial" pitchFamily="34" charset="0"/>
                <a:ea typeface="ヒラギノ角ゴ Pro W3"/>
                <a:cs typeface="ヒラギノ角ゴ Pro W3"/>
              </a:defRPr>
            </a:lvl1pPr>
            <a:lvl2pPr marL="742950" indent="-285750" eaLnBrk="0" hangingPunct="0">
              <a:defRPr sz="1400">
                <a:solidFill>
                  <a:schemeClr val="tx1"/>
                </a:solidFill>
                <a:latin typeface="Arial" pitchFamily="34" charset="0"/>
                <a:ea typeface="ヒラギノ角ゴ Pro W3"/>
                <a:cs typeface="ヒラギノ角ゴ Pro W3"/>
              </a:defRPr>
            </a:lvl2pPr>
            <a:lvl3pPr marL="1143000" indent="-228600" eaLnBrk="0" hangingPunct="0">
              <a:defRPr sz="1400">
                <a:solidFill>
                  <a:schemeClr val="tx1"/>
                </a:solidFill>
                <a:latin typeface="Arial" pitchFamily="34" charset="0"/>
                <a:ea typeface="ヒラギノ角ゴ Pro W3"/>
                <a:cs typeface="ヒラギノ角ゴ Pro W3"/>
              </a:defRPr>
            </a:lvl3pPr>
            <a:lvl4pPr marL="1600200" indent="-228600" eaLnBrk="0" hangingPunct="0">
              <a:defRPr sz="1400">
                <a:solidFill>
                  <a:schemeClr val="tx1"/>
                </a:solidFill>
                <a:latin typeface="Arial" pitchFamily="34" charset="0"/>
                <a:ea typeface="ヒラギノ角ゴ Pro W3"/>
                <a:cs typeface="ヒラギノ角ゴ Pro W3"/>
              </a:defRPr>
            </a:lvl4pPr>
            <a:lvl5pPr marL="2057400" indent="-228600" eaLnBrk="0" hangingPunct="0">
              <a:defRPr sz="1400">
                <a:solidFill>
                  <a:schemeClr val="tx1"/>
                </a:solidFill>
                <a:latin typeface="Arial" pitchFamily="34" charset="0"/>
                <a:ea typeface="ヒラギノ角ゴ Pro W3"/>
                <a:cs typeface="ヒラギノ角ゴ Pro W3"/>
              </a:defRPr>
            </a:lvl5pPr>
            <a:lvl6pPr marL="2514600" indent="-228600" eaLnBrk="0" fontAlgn="base" hangingPunct="0">
              <a:spcBef>
                <a:spcPct val="0"/>
              </a:spcBef>
              <a:spcAft>
                <a:spcPct val="0"/>
              </a:spcAft>
              <a:defRPr sz="1400">
                <a:solidFill>
                  <a:schemeClr val="tx1"/>
                </a:solidFill>
                <a:latin typeface="Arial" pitchFamily="34" charset="0"/>
                <a:ea typeface="ヒラギノ角ゴ Pro W3"/>
                <a:cs typeface="ヒラギノ角ゴ Pro W3"/>
              </a:defRPr>
            </a:lvl6pPr>
            <a:lvl7pPr marL="2971800" indent="-228600" eaLnBrk="0" fontAlgn="base" hangingPunct="0">
              <a:spcBef>
                <a:spcPct val="0"/>
              </a:spcBef>
              <a:spcAft>
                <a:spcPct val="0"/>
              </a:spcAft>
              <a:defRPr sz="1400">
                <a:solidFill>
                  <a:schemeClr val="tx1"/>
                </a:solidFill>
                <a:latin typeface="Arial" pitchFamily="34" charset="0"/>
                <a:ea typeface="ヒラギノ角ゴ Pro W3"/>
                <a:cs typeface="ヒラギノ角ゴ Pro W3"/>
              </a:defRPr>
            </a:lvl7pPr>
            <a:lvl8pPr marL="3429000" indent="-228600" eaLnBrk="0" fontAlgn="base" hangingPunct="0">
              <a:spcBef>
                <a:spcPct val="0"/>
              </a:spcBef>
              <a:spcAft>
                <a:spcPct val="0"/>
              </a:spcAft>
              <a:defRPr sz="1400">
                <a:solidFill>
                  <a:schemeClr val="tx1"/>
                </a:solidFill>
                <a:latin typeface="Arial" pitchFamily="34" charset="0"/>
                <a:ea typeface="ヒラギノ角ゴ Pro W3"/>
                <a:cs typeface="ヒラギノ角ゴ Pro W3"/>
              </a:defRPr>
            </a:lvl8pPr>
            <a:lvl9pPr marL="3886200" indent="-228600" eaLnBrk="0" fontAlgn="base" hangingPunct="0">
              <a:spcBef>
                <a:spcPct val="0"/>
              </a:spcBef>
              <a:spcAft>
                <a:spcPct val="0"/>
              </a:spcAft>
              <a:defRPr sz="1400">
                <a:solidFill>
                  <a:schemeClr val="tx1"/>
                </a:solidFill>
                <a:latin typeface="Arial" pitchFamily="34" charset="0"/>
                <a:ea typeface="ヒラギノ角ゴ Pro W3"/>
                <a:cs typeface="ヒラギノ角ゴ Pro W3"/>
              </a:defRPr>
            </a:lvl9pPr>
          </a:lstStyle>
          <a:p>
            <a:pPr algn="ctr" eaLnBrk="1" hangingPunct="1"/>
            <a:r>
              <a:rPr lang="en-US" altLang="en-US" b="1" dirty="0">
                <a:solidFill>
                  <a:srgbClr val="CB6015"/>
                </a:solidFill>
                <a:ea typeface="MS PGothic" pitchFamily="34" charset="-128"/>
              </a:rPr>
              <a:t>Core “</a:t>
            </a:r>
            <a:r>
              <a:rPr lang="en-US" altLang="en-US" b="1" dirty="0" smtClean="0">
                <a:solidFill>
                  <a:srgbClr val="CB6015"/>
                </a:solidFill>
                <a:ea typeface="MS PGothic" pitchFamily="34" charset="-128"/>
              </a:rPr>
              <a:t>Non-discretionary”</a:t>
            </a:r>
            <a:endParaRPr lang="en-US" altLang="en-US" b="1" dirty="0">
              <a:solidFill>
                <a:srgbClr val="CB6015"/>
              </a:solidFill>
              <a:ea typeface="MS PGothic" pitchFamily="34" charset="-128"/>
            </a:endParaRPr>
          </a:p>
          <a:p>
            <a:pPr algn="ctr" eaLnBrk="1" hangingPunct="1"/>
            <a:r>
              <a:rPr lang="en-US" altLang="en-US" b="1" dirty="0">
                <a:solidFill>
                  <a:srgbClr val="CB6015"/>
                </a:solidFill>
                <a:ea typeface="MS PGothic" pitchFamily="34" charset="-128"/>
              </a:rPr>
              <a:t>Needs</a:t>
            </a:r>
          </a:p>
        </p:txBody>
      </p:sp>
      <p:sp>
        <p:nvSpPr>
          <p:cNvPr id="47" name="Text Box 19"/>
          <p:cNvSpPr txBox="1">
            <a:spLocks noChangeArrowheads="1"/>
          </p:cNvSpPr>
          <p:nvPr/>
        </p:nvSpPr>
        <p:spPr bwMode="auto">
          <a:xfrm>
            <a:off x="3147646" y="1892305"/>
            <a:ext cx="2256692" cy="37856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6350" algn="ctr">
                <a:solidFill>
                  <a:srgbClr val="000000"/>
                </a:solidFill>
                <a:miter lim="800000"/>
                <a:headEnd/>
                <a:tailEnd/>
              </a14:hiddenLine>
            </a:ext>
          </a:extLst>
        </p:spPr>
        <p:txBody>
          <a:bodyPr lIns="45718" tIns="45718" rIns="45718" bIns="45718">
            <a:spAutoFit/>
          </a:bodyPr>
          <a:lstStyle>
            <a:lvl1pPr marL="173038" indent="-173038" eaLnBrk="0" hangingPunct="0">
              <a:defRPr sz="1400">
                <a:solidFill>
                  <a:schemeClr val="tx1"/>
                </a:solidFill>
                <a:latin typeface="Arial" pitchFamily="34" charset="0"/>
                <a:ea typeface="ヒラギノ角ゴ Pro W3"/>
                <a:cs typeface="ヒラギノ角ゴ Pro W3"/>
              </a:defRPr>
            </a:lvl1pPr>
            <a:lvl2pPr marL="742950" indent="-285750" eaLnBrk="0" hangingPunct="0">
              <a:defRPr sz="1400">
                <a:solidFill>
                  <a:schemeClr val="tx1"/>
                </a:solidFill>
                <a:latin typeface="Arial" pitchFamily="34" charset="0"/>
                <a:ea typeface="ヒラギノ角ゴ Pro W3"/>
                <a:cs typeface="ヒラギノ角ゴ Pro W3"/>
              </a:defRPr>
            </a:lvl2pPr>
            <a:lvl3pPr marL="1143000" indent="-228600" eaLnBrk="0" hangingPunct="0">
              <a:defRPr sz="1400">
                <a:solidFill>
                  <a:schemeClr val="tx1"/>
                </a:solidFill>
                <a:latin typeface="Arial" pitchFamily="34" charset="0"/>
                <a:ea typeface="ヒラギノ角ゴ Pro W3"/>
                <a:cs typeface="ヒラギノ角ゴ Pro W3"/>
              </a:defRPr>
            </a:lvl3pPr>
            <a:lvl4pPr marL="1600200" indent="-228600" eaLnBrk="0" hangingPunct="0">
              <a:defRPr sz="1400">
                <a:solidFill>
                  <a:schemeClr val="tx1"/>
                </a:solidFill>
                <a:latin typeface="Arial" pitchFamily="34" charset="0"/>
                <a:ea typeface="ヒラギノ角ゴ Pro W3"/>
                <a:cs typeface="ヒラギノ角ゴ Pro W3"/>
              </a:defRPr>
            </a:lvl4pPr>
            <a:lvl5pPr marL="2057400" indent="-228600" eaLnBrk="0" hangingPunct="0">
              <a:defRPr sz="1400">
                <a:solidFill>
                  <a:schemeClr val="tx1"/>
                </a:solidFill>
                <a:latin typeface="Arial" pitchFamily="34" charset="0"/>
                <a:ea typeface="ヒラギノ角ゴ Pro W3"/>
                <a:cs typeface="ヒラギノ角ゴ Pro W3"/>
              </a:defRPr>
            </a:lvl5pPr>
            <a:lvl6pPr marL="2514600" indent="-228600" eaLnBrk="0" fontAlgn="base" hangingPunct="0">
              <a:spcBef>
                <a:spcPct val="0"/>
              </a:spcBef>
              <a:spcAft>
                <a:spcPct val="0"/>
              </a:spcAft>
              <a:defRPr sz="1400">
                <a:solidFill>
                  <a:schemeClr val="tx1"/>
                </a:solidFill>
                <a:latin typeface="Arial" pitchFamily="34" charset="0"/>
                <a:ea typeface="ヒラギノ角ゴ Pro W3"/>
                <a:cs typeface="ヒラギノ角ゴ Pro W3"/>
              </a:defRPr>
            </a:lvl6pPr>
            <a:lvl7pPr marL="2971800" indent="-228600" eaLnBrk="0" fontAlgn="base" hangingPunct="0">
              <a:spcBef>
                <a:spcPct val="0"/>
              </a:spcBef>
              <a:spcAft>
                <a:spcPct val="0"/>
              </a:spcAft>
              <a:defRPr sz="1400">
                <a:solidFill>
                  <a:schemeClr val="tx1"/>
                </a:solidFill>
                <a:latin typeface="Arial" pitchFamily="34" charset="0"/>
                <a:ea typeface="ヒラギノ角ゴ Pro W3"/>
                <a:cs typeface="ヒラギノ角ゴ Pro W3"/>
              </a:defRPr>
            </a:lvl7pPr>
            <a:lvl8pPr marL="3429000" indent="-228600" eaLnBrk="0" fontAlgn="base" hangingPunct="0">
              <a:spcBef>
                <a:spcPct val="0"/>
              </a:spcBef>
              <a:spcAft>
                <a:spcPct val="0"/>
              </a:spcAft>
              <a:defRPr sz="1400">
                <a:solidFill>
                  <a:schemeClr val="tx1"/>
                </a:solidFill>
                <a:latin typeface="Arial" pitchFamily="34" charset="0"/>
                <a:ea typeface="ヒラギノ角ゴ Pro W3"/>
                <a:cs typeface="ヒラギノ角ゴ Pro W3"/>
              </a:defRPr>
            </a:lvl8pPr>
            <a:lvl9pPr marL="3886200" indent="-228600" eaLnBrk="0" fontAlgn="base" hangingPunct="0">
              <a:spcBef>
                <a:spcPct val="0"/>
              </a:spcBef>
              <a:spcAft>
                <a:spcPct val="0"/>
              </a:spcAft>
              <a:defRPr sz="1400">
                <a:solidFill>
                  <a:schemeClr val="tx1"/>
                </a:solidFill>
                <a:latin typeface="Arial" pitchFamily="34" charset="0"/>
                <a:ea typeface="ヒラギノ角ゴ Pro W3"/>
                <a:cs typeface="ヒラギノ角ゴ Pro W3"/>
              </a:defRPr>
            </a:lvl9pPr>
          </a:lstStyle>
          <a:p>
            <a:pPr algn="ctr" eaLnBrk="1" hangingPunct="1">
              <a:spcBef>
                <a:spcPct val="75000"/>
              </a:spcBef>
              <a:buClr>
                <a:srgbClr val="DC241F"/>
              </a:buClr>
              <a:buSzPct val="100000"/>
              <a:buFont typeface="Wingdings 2" pitchFamily="18" charset="2"/>
              <a:buNone/>
            </a:pPr>
            <a:r>
              <a:rPr lang="en-US" altLang="en-US" sz="1500" b="1" dirty="0">
                <a:solidFill>
                  <a:srgbClr val="00BDF2"/>
                </a:solidFill>
                <a:ea typeface="MS PGothic" pitchFamily="34" charset="-128"/>
              </a:rPr>
              <a:t>	Stress-test projected </a:t>
            </a:r>
            <a:r>
              <a:rPr lang="en-US" altLang="en-US" sz="1500" b="1" dirty="0">
                <a:solidFill>
                  <a:srgbClr val="002D72"/>
                </a:solidFill>
                <a:ea typeface="MS PGothic" pitchFamily="34" charset="-128"/>
              </a:rPr>
              <a:t>Sources </a:t>
            </a:r>
            <a:r>
              <a:rPr lang="en-US" altLang="en-US" sz="1500" b="1" dirty="0">
                <a:solidFill>
                  <a:srgbClr val="00BDF2"/>
                </a:solidFill>
                <a:ea typeface="MS PGothic" pitchFamily="34" charset="-128"/>
              </a:rPr>
              <a:t>and </a:t>
            </a:r>
            <a:r>
              <a:rPr lang="en-US" altLang="en-US" sz="1500" b="1" dirty="0">
                <a:solidFill>
                  <a:srgbClr val="002D72"/>
                </a:solidFill>
                <a:ea typeface="MS PGothic" pitchFamily="34" charset="-128"/>
              </a:rPr>
              <a:t>Uses </a:t>
            </a:r>
            <a:r>
              <a:rPr lang="en-US" altLang="en-US" sz="1500" b="1" dirty="0">
                <a:solidFill>
                  <a:srgbClr val="00BDF2"/>
                </a:solidFill>
                <a:ea typeface="MS PGothic" pitchFamily="34" charset="-128"/>
              </a:rPr>
              <a:t>and how to close gaps</a:t>
            </a:r>
          </a:p>
          <a:p>
            <a:pPr algn="ctr" eaLnBrk="1" hangingPunct="1">
              <a:spcBef>
                <a:spcPct val="75000"/>
              </a:spcBef>
              <a:buClr>
                <a:srgbClr val="DC241F"/>
              </a:buClr>
              <a:buSzPct val="100000"/>
              <a:buFont typeface="Wingdings 2" pitchFamily="18" charset="2"/>
              <a:buNone/>
            </a:pPr>
            <a:endParaRPr lang="en-US" altLang="en-US" sz="1500" b="1" dirty="0">
              <a:solidFill>
                <a:srgbClr val="00BDF2"/>
              </a:solidFill>
              <a:ea typeface="MS PGothic" pitchFamily="34" charset="-128"/>
            </a:endParaRPr>
          </a:p>
          <a:p>
            <a:pPr algn="ctr" eaLnBrk="1" hangingPunct="1">
              <a:spcBef>
                <a:spcPct val="75000"/>
              </a:spcBef>
              <a:buClr>
                <a:srgbClr val="DC241F"/>
              </a:buClr>
              <a:buSzPct val="100000"/>
              <a:buFont typeface="Wingdings 2" pitchFamily="18" charset="2"/>
              <a:buNone/>
            </a:pPr>
            <a:r>
              <a:rPr lang="en-US" altLang="en-US" sz="1500" b="1" dirty="0">
                <a:solidFill>
                  <a:srgbClr val="00BDF2"/>
                </a:solidFill>
                <a:ea typeface="MS PGothic" pitchFamily="34" charset="-128"/>
              </a:rPr>
              <a:t>	Use firm-wide Core Sources to internally fund Core Non-discretionary Needs</a:t>
            </a:r>
          </a:p>
          <a:p>
            <a:pPr algn="ctr" eaLnBrk="1" hangingPunct="1">
              <a:spcBef>
                <a:spcPct val="75000"/>
              </a:spcBef>
              <a:buClr>
                <a:srgbClr val="DC241F"/>
              </a:buClr>
              <a:buSzPct val="100000"/>
              <a:buFont typeface="Wingdings 2" pitchFamily="18" charset="2"/>
              <a:buNone/>
            </a:pPr>
            <a:endParaRPr lang="en-US" altLang="en-US" sz="1500" b="1" dirty="0">
              <a:solidFill>
                <a:srgbClr val="00BDF2"/>
              </a:solidFill>
              <a:ea typeface="MS PGothic" pitchFamily="34" charset="-128"/>
            </a:endParaRPr>
          </a:p>
          <a:p>
            <a:pPr algn="ctr" eaLnBrk="1" hangingPunct="1">
              <a:spcBef>
                <a:spcPct val="75000"/>
              </a:spcBef>
              <a:buClr>
                <a:srgbClr val="DC241F"/>
              </a:buClr>
              <a:buSzPct val="100000"/>
              <a:buFont typeface="Wingdings 2" pitchFamily="18" charset="2"/>
              <a:buNone/>
            </a:pPr>
            <a:r>
              <a:rPr lang="en-US" altLang="en-US" sz="1500" b="1" dirty="0">
                <a:solidFill>
                  <a:srgbClr val="00BDF2"/>
                </a:solidFill>
                <a:ea typeface="MS PGothic" pitchFamily="34" charset="-128"/>
              </a:rPr>
              <a:t>	Reduce Working Capital to create value</a:t>
            </a:r>
          </a:p>
        </p:txBody>
      </p:sp>
      <p:sp>
        <p:nvSpPr>
          <p:cNvPr id="48" name="Text Box 21"/>
          <p:cNvSpPr txBox="1">
            <a:spLocks noChangeArrowheads="1"/>
          </p:cNvSpPr>
          <p:nvPr/>
        </p:nvSpPr>
        <p:spPr bwMode="auto">
          <a:xfrm>
            <a:off x="392738" y="3160744"/>
            <a:ext cx="917331" cy="523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6350" algn="ctr">
                <a:solidFill>
                  <a:srgbClr val="000000"/>
                </a:solidFill>
                <a:miter lim="800000"/>
                <a:headEnd/>
                <a:tailEnd/>
              </a14:hiddenLine>
            </a:ext>
          </a:extLst>
        </p:spPr>
        <p:txBody>
          <a:bodyPr lIns="45718" tIns="45718" rIns="45718" bIns="45718">
            <a:spAutoFit/>
          </a:bodyPr>
          <a:lstStyle>
            <a:lvl1pPr eaLnBrk="0" hangingPunct="0">
              <a:defRPr sz="1400">
                <a:solidFill>
                  <a:schemeClr val="tx1"/>
                </a:solidFill>
                <a:latin typeface="Arial" pitchFamily="34" charset="0"/>
                <a:ea typeface="ヒラギノ角ゴ Pro W3"/>
                <a:cs typeface="ヒラギノ角ゴ Pro W3"/>
              </a:defRPr>
            </a:lvl1pPr>
            <a:lvl2pPr marL="742950" indent="-285750" eaLnBrk="0" hangingPunct="0">
              <a:defRPr sz="1400">
                <a:solidFill>
                  <a:schemeClr val="tx1"/>
                </a:solidFill>
                <a:latin typeface="Arial" pitchFamily="34" charset="0"/>
                <a:ea typeface="ヒラギノ角ゴ Pro W3"/>
                <a:cs typeface="ヒラギノ角ゴ Pro W3"/>
              </a:defRPr>
            </a:lvl2pPr>
            <a:lvl3pPr marL="1143000" indent="-228600" eaLnBrk="0" hangingPunct="0">
              <a:defRPr sz="1400">
                <a:solidFill>
                  <a:schemeClr val="tx1"/>
                </a:solidFill>
                <a:latin typeface="Arial" pitchFamily="34" charset="0"/>
                <a:ea typeface="ヒラギノ角ゴ Pro W3"/>
                <a:cs typeface="ヒラギノ角ゴ Pro W3"/>
              </a:defRPr>
            </a:lvl3pPr>
            <a:lvl4pPr marL="1600200" indent="-228600" eaLnBrk="0" hangingPunct="0">
              <a:defRPr sz="1400">
                <a:solidFill>
                  <a:schemeClr val="tx1"/>
                </a:solidFill>
                <a:latin typeface="Arial" pitchFamily="34" charset="0"/>
                <a:ea typeface="ヒラギノ角ゴ Pro W3"/>
                <a:cs typeface="ヒラギノ角ゴ Pro W3"/>
              </a:defRPr>
            </a:lvl4pPr>
            <a:lvl5pPr marL="2057400" indent="-228600" eaLnBrk="0" hangingPunct="0">
              <a:defRPr sz="1400">
                <a:solidFill>
                  <a:schemeClr val="tx1"/>
                </a:solidFill>
                <a:latin typeface="Arial" pitchFamily="34" charset="0"/>
                <a:ea typeface="ヒラギノ角ゴ Pro W3"/>
                <a:cs typeface="ヒラギノ角ゴ Pro W3"/>
              </a:defRPr>
            </a:lvl5pPr>
            <a:lvl6pPr marL="2514600" indent="-228600" eaLnBrk="0" fontAlgn="base" hangingPunct="0">
              <a:spcBef>
                <a:spcPct val="0"/>
              </a:spcBef>
              <a:spcAft>
                <a:spcPct val="0"/>
              </a:spcAft>
              <a:defRPr sz="1400">
                <a:solidFill>
                  <a:schemeClr val="tx1"/>
                </a:solidFill>
                <a:latin typeface="Arial" pitchFamily="34" charset="0"/>
                <a:ea typeface="ヒラギノ角ゴ Pro W3"/>
                <a:cs typeface="ヒラギノ角ゴ Pro W3"/>
              </a:defRPr>
            </a:lvl6pPr>
            <a:lvl7pPr marL="2971800" indent="-228600" eaLnBrk="0" fontAlgn="base" hangingPunct="0">
              <a:spcBef>
                <a:spcPct val="0"/>
              </a:spcBef>
              <a:spcAft>
                <a:spcPct val="0"/>
              </a:spcAft>
              <a:defRPr sz="1400">
                <a:solidFill>
                  <a:schemeClr val="tx1"/>
                </a:solidFill>
                <a:latin typeface="Arial" pitchFamily="34" charset="0"/>
                <a:ea typeface="ヒラギノ角ゴ Pro W3"/>
                <a:cs typeface="ヒラギノ角ゴ Pro W3"/>
              </a:defRPr>
            </a:lvl7pPr>
            <a:lvl8pPr marL="3429000" indent="-228600" eaLnBrk="0" fontAlgn="base" hangingPunct="0">
              <a:spcBef>
                <a:spcPct val="0"/>
              </a:spcBef>
              <a:spcAft>
                <a:spcPct val="0"/>
              </a:spcAft>
              <a:defRPr sz="1400">
                <a:solidFill>
                  <a:schemeClr val="tx1"/>
                </a:solidFill>
                <a:latin typeface="Arial" pitchFamily="34" charset="0"/>
                <a:ea typeface="ヒラギノ角ゴ Pro W3"/>
                <a:cs typeface="ヒラギノ角ゴ Pro W3"/>
              </a:defRPr>
            </a:lvl8pPr>
            <a:lvl9pPr marL="3886200" indent="-228600" eaLnBrk="0" fontAlgn="base" hangingPunct="0">
              <a:spcBef>
                <a:spcPct val="0"/>
              </a:spcBef>
              <a:spcAft>
                <a:spcPct val="0"/>
              </a:spcAft>
              <a:defRPr sz="1400">
                <a:solidFill>
                  <a:schemeClr val="tx1"/>
                </a:solidFill>
                <a:latin typeface="Arial" pitchFamily="34" charset="0"/>
                <a:ea typeface="ヒラギノ角ゴ Pro W3"/>
                <a:cs typeface="ヒラギノ角ゴ Pro W3"/>
              </a:defRPr>
            </a:lvl9pPr>
          </a:lstStyle>
          <a:p>
            <a:pPr algn="ctr" eaLnBrk="1" hangingPunct="1"/>
            <a:r>
              <a:rPr lang="en-US" altLang="en-US" b="1" dirty="0">
                <a:solidFill>
                  <a:srgbClr val="CB6015"/>
                </a:solidFill>
                <a:ea typeface="MS PGothic" pitchFamily="34" charset="-128"/>
              </a:rPr>
              <a:t>Total</a:t>
            </a:r>
          </a:p>
          <a:p>
            <a:pPr algn="ctr" eaLnBrk="1" hangingPunct="1"/>
            <a:r>
              <a:rPr lang="en-US" altLang="en-US" b="1" dirty="0">
                <a:solidFill>
                  <a:srgbClr val="CB6015"/>
                </a:solidFill>
                <a:ea typeface="MS PGothic" pitchFamily="34" charset="-128"/>
              </a:rPr>
              <a:t>Sources</a:t>
            </a:r>
          </a:p>
        </p:txBody>
      </p:sp>
      <p:sp>
        <p:nvSpPr>
          <p:cNvPr id="49" name="Text Box 23"/>
          <p:cNvSpPr txBox="1">
            <a:spLocks noChangeArrowheads="1"/>
          </p:cNvSpPr>
          <p:nvPr/>
        </p:nvSpPr>
        <p:spPr bwMode="auto">
          <a:xfrm>
            <a:off x="7538108" y="2133600"/>
            <a:ext cx="1416409" cy="5232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6350" algn="ctr">
                <a:solidFill>
                  <a:srgbClr val="000000"/>
                </a:solidFill>
                <a:miter lim="800000"/>
                <a:headEnd/>
                <a:tailEnd/>
              </a14:hiddenLine>
            </a:ext>
          </a:extLst>
        </p:spPr>
        <p:txBody>
          <a:bodyPr wrap="none" lIns="45718" tIns="45718" rIns="45718" bIns="45718">
            <a:spAutoFit/>
          </a:bodyPr>
          <a:lstStyle>
            <a:lvl1pPr eaLnBrk="0" hangingPunct="0">
              <a:defRPr sz="1400">
                <a:solidFill>
                  <a:schemeClr val="tx1"/>
                </a:solidFill>
                <a:latin typeface="Arial" pitchFamily="34" charset="0"/>
                <a:ea typeface="ヒラギノ角ゴ Pro W3"/>
                <a:cs typeface="ヒラギノ角ゴ Pro W3"/>
              </a:defRPr>
            </a:lvl1pPr>
            <a:lvl2pPr marL="742950" indent="-285750" eaLnBrk="0" hangingPunct="0">
              <a:defRPr sz="1400">
                <a:solidFill>
                  <a:schemeClr val="tx1"/>
                </a:solidFill>
                <a:latin typeface="Arial" pitchFamily="34" charset="0"/>
                <a:ea typeface="ヒラギノ角ゴ Pro W3"/>
                <a:cs typeface="ヒラギノ角ゴ Pro W3"/>
              </a:defRPr>
            </a:lvl2pPr>
            <a:lvl3pPr marL="1143000" indent="-228600" eaLnBrk="0" hangingPunct="0">
              <a:defRPr sz="1400">
                <a:solidFill>
                  <a:schemeClr val="tx1"/>
                </a:solidFill>
                <a:latin typeface="Arial" pitchFamily="34" charset="0"/>
                <a:ea typeface="ヒラギノ角ゴ Pro W3"/>
                <a:cs typeface="ヒラギノ角ゴ Pro W3"/>
              </a:defRPr>
            </a:lvl3pPr>
            <a:lvl4pPr marL="1600200" indent="-228600" eaLnBrk="0" hangingPunct="0">
              <a:defRPr sz="1400">
                <a:solidFill>
                  <a:schemeClr val="tx1"/>
                </a:solidFill>
                <a:latin typeface="Arial" pitchFamily="34" charset="0"/>
                <a:ea typeface="ヒラギノ角ゴ Pro W3"/>
                <a:cs typeface="ヒラギノ角ゴ Pro W3"/>
              </a:defRPr>
            </a:lvl4pPr>
            <a:lvl5pPr marL="2057400" indent="-228600" eaLnBrk="0" hangingPunct="0">
              <a:defRPr sz="1400">
                <a:solidFill>
                  <a:schemeClr val="tx1"/>
                </a:solidFill>
                <a:latin typeface="Arial" pitchFamily="34" charset="0"/>
                <a:ea typeface="ヒラギノ角ゴ Pro W3"/>
                <a:cs typeface="ヒラギノ角ゴ Pro W3"/>
              </a:defRPr>
            </a:lvl5pPr>
            <a:lvl6pPr marL="2514600" indent="-228600" eaLnBrk="0" fontAlgn="base" hangingPunct="0">
              <a:spcBef>
                <a:spcPct val="0"/>
              </a:spcBef>
              <a:spcAft>
                <a:spcPct val="0"/>
              </a:spcAft>
              <a:defRPr sz="1400">
                <a:solidFill>
                  <a:schemeClr val="tx1"/>
                </a:solidFill>
                <a:latin typeface="Arial" pitchFamily="34" charset="0"/>
                <a:ea typeface="ヒラギノ角ゴ Pro W3"/>
                <a:cs typeface="ヒラギノ角ゴ Pro W3"/>
              </a:defRPr>
            </a:lvl6pPr>
            <a:lvl7pPr marL="2971800" indent="-228600" eaLnBrk="0" fontAlgn="base" hangingPunct="0">
              <a:spcBef>
                <a:spcPct val="0"/>
              </a:spcBef>
              <a:spcAft>
                <a:spcPct val="0"/>
              </a:spcAft>
              <a:defRPr sz="1400">
                <a:solidFill>
                  <a:schemeClr val="tx1"/>
                </a:solidFill>
                <a:latin typeface="Arial" pitchFamily="34" charset="0"/>
                <a:ea typeface="ヒラギノ角ゴ Pro W3"/>
                <a:cs typeface="ヒラギノ角ゴ Pro W3"/>
              </a:defRPr>
            </a:lvl7pPr>
            <a:lvl8pPr marL="3429000" indent="-228600" eaLnBrk="0" fontAlgn="base" hangingPunct="0">
              <a:spcBef>
                <a:spcPct val="0"/>
              </a:spcBef>
              <a:spcAft>
                <a:spcPct val="0"/>
              </a:spcAft>
              <a:defRPr sz="1400">
                <a:solidFill>
                  <a:schemeClr val="tx1"/>
                </a:solidFill>
                <a:latin typeface="Arial" pitchFamily="34" charset="0"/>
                <a:ea typeface="ヒラギノ角ゴ Pro W3"/>
                <a:cs typeface="ヒラギノ角ゴ Pro W3"/>
              </a:defRPr>
            </a:lvl8pPr>
            <a:lvl9pPr marL="3886200" indent="-228600" eaLnBrk="0" fontAlgn="base" hangingPunct="0">
              <a:spcBef>
                <a:spcPct val="0"/>
              </a:spcBef>
              <a:spcAft>
                <a:spcPct val="0"/>
              </a:spcAft>
              <a:defRPr sz="1400">
                <a:solidFill>
                  <a:schemeClr val="tx1"/>
                </a:solidFill>
                <a:latin typeface="Arial" pitchFamily="34" charset="0"/>
                <a:ea typeface="ヒラギノ角ゴ Pro W3"/>
                <a:cs typeface="ヒラギノ角ゴ Pro W3"/>
              </a:defRPr>
            </a:lvl9pPr>
          </a:lstStyle>
          <a:p>
            <a:pPr algn="ctr" eaLnBrk="1" hangingPunct="1"/>
            <a:r>
              <a:rPr lang="en-US" altLang="en-US" b="1" dirty="0">
                <a:solidFill>
                  <a:srgbClr val="CB6015"/>
                </a:solidFill>
                <a:ea typeface="MS PGothic" pitchFamily="34" charset="-128"/>
              </a:rPr>
              <a:t>“Discretionary”</a:t>
            </a:r>
          </a:p>
          <a:p>
            <a:pPr algn="ctr" eaLnBrk="1" hangingPunct="1"/>
            <a:r>
              <a:rPr lang="en-US" altLang="en-US" b="1" dirty="0">
                <a:solidFill>
                  <a:srgbClr val="CB6015"/>
                </a:solidFill>
                <a:ea typeface="MS PGothic" pitchFamily="34" charset="-128"/>
              </a:rPr>
              <a:t>Spends</a:t>
            </a:r>
          </a:p>
        </p:txBody>
      </p:sp>
      <p:sp>
        <p:nvSpPr>
          <p:cNvPr id="50" name="Rectangle 24"/>
          <p:cNvSpPr>
            <a:spLocks noChangeArrowheads="1"/>
          </p:cNvSpPr>
          <p:nvPr/>
        </p:nvSpPr>
        <p:spPr bwMode="auto">
          <a:xfrm>
            <a:off x="1525591" y="4876800"/>
            <a:ext cx="1371600" cy="1005840"/>
          </a:xfrm>
          <a:prstGeom prst="rect">
            <a:avLst/>
          </a:prstGeom>
          <a:solidFill>
            <a:schemeClr val="accent1"/>
          </a:solidFill>
          <a:ln w="6350" algn="ctr">
            <a:noFill/>
            <a:miter lim="800000"/>
            <a:headEnd/>
            <a:tailEnd/>
          </a:ln>
        </p:spPr>
        <p:txBody>
          <a:bodyPr wrap="none" lIns="90000" tIns="45718" rIns="90000" bIns="45718" anchor="ctr"/>
          <a:lstStyle/>
          <a:p>
            <a:pPr algn="ctr">
              <a:defRPr/>
            </a:pPr>
            <a:r>
              <a:rPr lang="en-US" sz="1200" b="1" kern="0" dirty="0">
                <a:solidFill>
                  <a:srgbClr val="FFFFFF"/>
                </a:solidFill>
                <a:ea typeface="MS PGothic" pitchFamily="34" charset="-128"/>
              </a:rPr>
              <a:t>Operating </a:t>
            </a:r>
            <a:br>
              <a:rPr lang="en-US" sz="1200" b="1" kern="0" dirty="0">
                <a:solidFill>
                  <a:srgbClr val="FFFFFF"/>
                </a:solidFill>
                <a:ea typeface="MS PGothic" pitchFamily="34" charset="-128"/>
              </a:rPr>
            </a:br>
            <a:r>
              <a:rPr lang="en-US" sz="1200" b="1" kern="0" dirty="0">
                <a:solidFill>
                  <a:srgbClr val="FFFFFF"/>
                </a:solidFill>
                <a:ea typeface="MS PGothic" pitchFamily="34" charset="-128"/>
              </a:rPr>
              <a:t>Cash Flows</a:t>
            </a:r>
          </a:p>
        </p:txBody>
      </p:sp>
      <p:sp>
        <p:nvSpPr>
          <p:cNvPr id="51" name="Rectangle 25"/>
          <p:cNvSpPr>
            <a:spLocks noChangeArrowheads="1"/>
          </p:cNvSpPr>
          <p:nvPr/>
        </p:nvSpPr>
        <p:spPr bwMode="auto">
          <a:xfrm>
            <a:off x="1525591" y="3810000"/>
            <a:ext cx="1371600" cy="1005840"/>
          </a:xfrm>
          <a:prstGeom prst="rect">
            <a:avLst/>
          </a:prstGeom>
          <a:solidFill>
            <a:schemeClr val="accent4">
              <a:lumMod val="75000"/>
              <a:alpha val="34901"/>
            </a:schemeClr>
          </a:solidFill>
          <a:ln w="6350" algn="ctr">
            <a:noFill/>
            <a:miter lim="800000"/>
            <a:headEnd/>
            <a:tailEnd/>
          </a:ln>
        </p:spPr>
        <p:txBody>
          <a:bodyPr wrap="square" lIns="90000" tIns="45718" rIns="90000" bIns="45718" anchor="ctr"/>
          <a:lstStyle/>
          <a:p>
            <a:pPr algn="ctr">
              <a:defRPr/>
            </a:pPr>
            <a:r>
              <a:rPr lang="en-US" sz="1200" b="1" kern="0" dirty="0" smtClean="0">
                <a:solidFill>
                  <a:srgbClr val="002D72"/>
                </a:solidFill>
                <a:ea typeface="MS PGothic" pitchFamily="34" charset="-128"/>
              </a:rPr>
              <a:t>Liquidity Balances</a:t>
            </a:r>
            <a:endParaRPr lang="en-US" sz="1200" b="1" kern="0" dirty="0">
              <a:solidFill>
                <a:srgbClr val="002D72"/>
              </a:solidFill>
              <a:ea typeface="MS PGothic" pitchFamily="34" charset="-128"/>
            </a:endParaRPr>
          </a:p>
        </p:txBody>
      </p:sp>
      <p:sp>
        <p:nvSpPr>
          <p:cNvPr id="52" name="AutoShape 27"/>
          <p:cNvSpPr>
            <a:spLocks noChangeArrowheads="1"/>
          </p:cNvSpPr>
          <p:nvPr/>
        </p:nvSpPr>
        <p:spPr bwMode="auto">
          <a:xfrm rot="5400000">
            <a:off x="1061244" y="3653265"/>
            <a:ext cx="4125912" cy="257908"/>
          </a:xfrm>
          <a:prstGeom prst="triangle">
            <a:avLst>
              <a:gd name="adj" fmla="val 50000"/>
            </a:avLst>
          </a:prstGeom>
          <a:solidFill>
            <a:schemeClr val="accent4">
              <a:lumMod val="60000"/>
              <a:lumOff val="40000"/>
            </a:schemeClr>
          </a:solidFill>
          <a:ln>
            <a:noFill/>
          </a:ln>
          <a:extLst/>
        </p:spPr>
        <p:txBody>
          <a:bodyPr vert="eaVert" wrap="none" lIns="45720" rIns="45720" anchor="ctr"/>
          <a:lstStyle>
            <a:lvl1pPr eaLnBrk="0" hangingPunct="0">
              <a:defRPr sz="1400">
                <a:solidFill>
                  <a:schemeClr val="tx1"/>
                </a:solidFill>
                <a:latin typeface="Arial" pitchFamily="34" charset="0"/>
                <a:ea typeface="ヒラギノ角ゴ Pro W3"/>
                <a:cs typeface="ヒラギノ角ゴ Pro W3"/>
              </a:defRPr>
            </a:lvl1pPr>
            <a:lvl2pPr marL="742950" indent="-285750" eaLnBrk="0" hangingPunct="0">
              <a:defRPr sz="1400">
                <a:solidFill>
                  <a:schemeClr val="tx1"/>
                </a:solidFill>
                <a:latin typeface="Arial" pitchFamily="34" charset="0"/>
                <a:ea typeface="ヒラギノ角ゴ Pro W3"/>
                <a:cs typeface="ヒラギノ角ゴ Pro W3"/>
              </a:defRPr>
            </a:lvl2pPr>
            <a:lvl3pPr marL="1143000" indent="-228600" eaLnBrk="0" hangingPunct="0">
              <a:defRPr sz="1400">
                <a:solidFill>
                  <a:schemeClr val="tx1"/>
                </a:solidFill>
                <a:latin typeface="Arial" pitchFamily="34" charset="0"/>
                <a:ea typeface="ヒラギノ角ゴ Pro W3"/>
                <a:cs typeface="ヒラギノ角ゴ Pro W3"/>
              </a:defRPr>
            </a:lvl3pPr>
            <a:lvl4pPr marL="1600200" indent="-228600" eaLnBrk="0" hangingPunct="0">
              <a:defRPr sz="1400">
                <a:solidFill>
                  <a:schemeClr val="tx1"/>
                </a:solidFill>
                <a:latin typeface="Arial" pitchFamily="34" charset="0"/>
                <a:ea typeface="ヒラギノ角ゴ Pro W3"/>
                <a:cs typeface="ヒラギノ角ゴ Pro W3"/>
              </a:defRPr>
            </a:lvl4pPr>
            <a:lvl5pPr marL="2057400" indent="-228600" eaLnBrk="0" hangingPunct="0">
              <a:defRPr sz="1400">
                <a:solidFill>
                  <a:schemeClr val="tx1"/>
                </a:solidFill>
                <a:latin typeface="Arial" pitchFamily="34" charset="0"/>
                <a:ea typeface="ヒラギノ角ゴ Pro W3"/>
                <a:cs typeface="ヒラギノ角ゴ Pro W3"/>
              </a:defRPr>
            </a:lvl5pPr>
            <a:lvl6pPr marL="2514600" indent="-228600" eaLnBrk="0" fontAlgn="base" hangingPunct="0">
              <a:spcBef>
                <a:spcPct val="0"/>
              </a:spcBef>
              <a:spcAft>
                <a:spcPct val="0"/>
              </a:spcAft>
              <a:defRPr sz="1400">
                <a:solidFill>
                  <a:schemeClr val="tx1"/>
                </a:solidFill>
                <a:latin typeface="Arial" pitchFamily="34" charset="0"/>
                <a:ea typeface="ヒラギノ角ゴ Pro W3"/>
                <a:cs typeface="ヒラギノ角ゴ Pro W3"/>
              </a:defRPr>
            </a:lvl6pPr>
            <a:lvl7pPr marL="2971800" indent="-228600" eaLnBrk="0" fontAlgn="base" hangingPunct="0">
              <a:spcBef>
                <a:spcPct val="0"/>
              </a:spcBef>
              <a:spcAft>
                <a:spcPct val="0"/>
              </a:spcAft>
              <a:defRPr sz="1400">
                <a:solidFill>
                  <a:schemeClr val="tx1"/>
                </a:solidFill>
                <a:latin typeface="Arial" pitchFamily="34" charset="0"/>
                <a:ea typeface="ヒラギノ角ゴ Pro W3"/>
                <a:cs typeface="ヒラギノ角ゴ Pro W3"/>
              </a:defRPr>
            </a:lvl7pPr>
            <a:lvl8pPr marL="3429000" indent="-228600" eaLnBrk="0" fontAlgn="base" hangingPunct="0">
              <a:spcBef>
                <a:spcPct val="0"/>
              </a:spcBef>
              <a:spcAft>
                <a:spcPct val="0"/>
              </a:spcAft>
              <a:defRPr sz="1400">
                <a:solidFill>
                  <a:schemeClr val="tx1"/>
                </a:solidFill>
                <a:latin typeface="Arial" pitchFamily="34" charset="0"/>
                <a:ea typeface="ヒラギノ角ゴ Pro W3"/>
                <a:cs typeface="ヒラギノ角ゴ Pro W3"/>
              </a:defRPr>
            </a:lvl8pPr>
            <a:lvl9pPr marL="3886200" indent="-228600" eaLnBrk="0" fontAlgn="base" hangingPunct="0">
              <a:spcBef>
                <a:spcPct val="0"/>
              </a:spcBef>
              <a:spcAft>
                <a:spcPct val="0"/>
              </a:spcAft>
              <a:defRPr sz="1400">
                <a:solidFill>
                  <a:schemeClr val="tx1"/>
                </a:solidFill>
                <a:latin typeface="Arial" pitchFamily="34" charset="0"/>
                <a:ea typeface="ヒラギノ角ゴ Pro W3"/>
                <a:cs typeface="ヒラギノ角ゴ Pro W3"/>
              </a:defRPr>
            </a:lvl9pPr>
          </a:lstStyle>
          <a:p>
            <a:pPr algn="ctr" eaLnBrk="1" hangingPunct="1"/>
            <a:endParaRPr lang="en-US" altLang="en-US" sz="1800" dirty="0">
              <a:solidFill>
                <a:srgbClr val="000000"/>
              </a:solidFill>
              <a:cs typeface="Arial" pitchFamily="34" charset="0"/>
            </a:endParaRPr>
          </a:p>
        </p:txBody>
      </p:sp>
      <p:sp>
        <p:nvSpPr>
          <p:cNvPr id="53" name="AutoShape 28"/>
          <p:cNvSpPr>
            <a:spLocks noChangeArrowheads="1"/>
          </p:cNvSpPr>
          <p:nvPr/>
        </p:nvSpPr>
        <p:spPr bwMode="auto">
          <a:xfrm rot="16200000" flipH="1">
            <a:off x="3539881" y="3587140"/>
            <a:ext cx="4127500" cy="328246"/>
          </a:xfrm>
          <a:prstGeom prst="triangle">
            <a:avLst>
              <a:gd name="adj" fmla="val 50000"/>
            </a:avLst>
          </a:prstGeom>
          <a:solidFill>
            <a:schemeClr val="accent4">
              <a:lumMod val="60000"/>
              <a:lumOff val="40000"/>
            </a:schemeClr>
          </a:solidFill>
          <a:ln>
            <a:noFill/>
          </a:ln>
          <a:extLst/>
        </p:spPr>
        <p:txBody>
          <a:bodyPr vert="eaVert" wrap="none" lIns="45720" rIns="45720" anchor="ctr"/>
          <a:lstStyle>
            <a:lvl1pPr eaLnBrk="0" hangingPunct="0">
              <a:defRPr sz="1400">
                <a:solidFill>
                  <a:schemeClr val="tx1"/>
                </a:solidFill>
                <a:latin typeface="Arial" pitchFamily="34" charset="0"/>
                <a:ea typeface="ヒラギノ角ゴ Pro W3"/>
                <a:cs typeface="ヒラギノ角ゴ Pro W3"/>
              </a:defRPr>
            </a:lvl1pPr>
            <a:lvl2pPr marL="742950" indent="-285750" eaLnBrk="0" hangingPunct="0">
              <a:defRPr sz="1400">
                <a:solidFill>
                  <a:schemeClr val="tx1"/>
                </a:solidFill>
                <a:latin typeface="Arial" pitchFamily="34" charset="0"/>
                <a:ea typeface="ヒラギノ角ゴ Pro W3"/>
                <a:cs typeface="ヒラギノ角ゴ Pro W3"/>
              </a:defRPr>
            </a:lvl2pPr>
            <a:lvl3pPr marL="1143000" indent="-228600" eaLnBrk="0" hangingPunct="0">
              <a:defRPr sz="1400">
                <a:solidFill>
                  <a:schemeClr val="tx1"/>
                </a:solidFill>
                <a:latin typeface="Arial" pitchFamily="34" charset="0"/>
                <a:ea typeface="ヒラギノ角ゴ Pro W3"/>
                <a:cs typeface="ヒラギノ角ゴ Pro W3"/>
              </a:defRPr>
            </a:lvl3pPr>
            <a:lvl4pPr marL="1600200" indent="-228600" eaLnBrk="0" hangingPunct="0">
              <a:defRPr sz="1400">
                <a:solidFill>
                  <a:schemeClr val="tx1"/>
                </a:solidFill>
                <a:latin typeface="Arial" pitchFamily="34" charset="0"/>
                <a:ea typeface="ヒラギノ角ゴ Pro W3"/>
                <a:cs typeface="ヒラギノ角ゴ Pro W3"/>
              </a:defRPr>
            </a:lvl4pPr>
            <a:lvl5pPr marL="2057400" indent="-228600" eaLnBrk="0" hangingPunct="0">
              <a:defRPr sz="1400">
                <a:solidFill>
                  <a:schemeClr val="tx1"/>
                </a:solidFill>
                <a:latin typeface="Arial" pitchFamily="34" charset="0"/>
                <a:ea typeface="ヒラギノ角ゴ Pro W3"/>
                <a:cs typeface="ヒラギノ角ゴ Pro W3"/>
              </a:defRPr>
            </a:lvl5pPr>
            <a:lvl6pPr marL="2514600" indent="-228600" eaLnBrk="0" fontAlgn="base" hangingPunct="0">
              <a:spcBef>
                <a:spcPct val="0"/>
              </a:spcBef>
              <a:spcAft>
                <a:spcPct val="0"/>
              </a:spcAft>
              <a:defRPr sz="1400">
                <a:solidFill>
                  <a:schemeClr val="tx1"/>
                </a:solidFill>
                <a:latin typeface="Arial" pitchFamily="34" charset="0"/>
                <a:ea typeface="ヒラギノ角ゴ Pro W3"/>
                <a:cs typeface="ヒラギノ角ゴ Pro W3"/>
              </a:defRPr>
            </a:lvl6pPr>
            <a:lvl7pPr marL="2971800" indent="-228600" eaLnBrk="0" fontAlgn="base" hangingPunct="0">
              <a:spcBef>
                <a:spcPct val="0"/>
              </a:spcBef>
              <a:spcAft>
                <a:spcPct val="0"/>
              </a:spcAft>
              <a:defRPr sz="1400">
                <a:solidFill>
                  <a:schemeClr val="tx1"/>
                </a:solidFill>
                <a:latin typeface="Arial" pitchFamily="34" charset="0"/>
                <a:ea typeface="ヒラギノ角ゴ Pro W3"/>
                <a:cs typeface="ヒラギノ角ゴ Pro W3"/>
              </a:defRPr>
            </a:lvl7pPr>
            <a:lvl8pPr marL="3429000" indent="-228600" eaLnBrk="0" fontAlgn="base" hangingPunct="0">
              <a:spcBef>
                <a:spcPct val="0"/>
              </a:spcBef>
              <a:spcAft>
                <a:spcPct val="0"/>
              </a:spcAft>
              <a:defRPr sz="1400">
                <a:solidFill>
                  <a:schemeClr val="tx1"/>
                </a:solidFill>
                <a:latin typeface="Arial" pitchFamily="34" charset="0"/>
                <a:ea typeface="ヒラギノ角ゴ Pro W3"/>
                <a:cs typeface="ヒラギノ角ゴ Pro W3"/>
              </a:defRPr>
            </a:lvl8pPr>
            <a:lvl9pPr marL="3886200" indent="-228600" eaLnBrk="0" fontAlgn="base" hangingPunct="0">
              <a:spcBef>
                <a:spcPct val="0"/>
              </a:spcBef>
              <a:spcAft>
                <a:spcPct val="0"/>
              </a:spcAft>
              <a:defRPr sz="1400">
                <a:solidFill>
                  <a:schemeClr val="tx1"/>
                </a:solidFill>
                <a:latin typeface="Arial" pitchFamily="34" charset="0"/>
                <a:ea typeface="ヒラギノ角ゴ Pro W3"/>
                <a:cs typeface="ヒラギノ角ゴ Pro W3"/>
              </a:defRPr>
            </a:lvl9pPr>
          </a:lstStyle>
          <a:p>
            <a:pPr algn="ctr" eaLnBrk="1" hangingPunct="1"/>
            <a:endParaRPr lang="en-US" altLang="en-US" sz="1800" dirty="0">
              <a:solidFill>
                <a:srgbClr val="000000"/>
              </a:solidFill>
              <a:cs typeface="Arial" pitchFamily="34" charset="0"/>
            </a:endParaRPr>
          </a:p>
        </p:txBody>
      </p:sp>
      <p:sp>
        <p:nvSpPr>
          <p:cNvPr id="54" name="Right Brace 53"/>
          <p:cNvSpPr/>
          <p:nvPr/>
        </p:nvSpPr>
        <p:spPr bwMode="auto">
          <a:xfrm>
            <a:off x="7344511" y="3154307"/>
            <a:ext cx="265235" cy="2711066"/>
          </a:xfrm>
          <a:prstGeom prst="rightBrace">
            <a:avLst/>
          </a:prstGeom>
          <a:noFill/>
          <a:ln w="6350">
            <a:solidFill>
              <a:srgbClr val="CB6015"/>
            </a:solidFill>
            <a:round/>
            <a:headEnd/>
            <a:tailEnd/>
          </a:ln>
          <a:extLst/>
        </p:spPr>
        <p:txBody>
          <a:bodyPr wrap="none" lIns="45718" tIns="45718" rIns="45718" bIns="45718" anchor="ctr"/>
          <a:lstStyle>
            <a:lvl1pPr eaLnBrk="0" hangingPunct="0">
              <a:defRPr sz="1400">
                <a:solidFill>
                  <a:schemeClr val="tx1"/>
                </a:solidFill>
                <a:latin typeface="Arial" pitchFamily="34" charset="0"/>
                <a:ea typeface="ヒラギノ角ゴ Pro W3"/>
                <a:cs typeface="ヒラギノ角ゴ Pro W3"/>
              </a:defRPr>
            </a:lvl1pPr>
            <a:lvl2pPr marL="742950" indent="-285750" eaLnBrk="0" hangingPunct="0">
              <a:defRPr sz="1400">
                <a:solidFill>
                  <a:schemeClr val="tx1"/>
                </a:solidFill>
                <a:latin typeface="Arial" pitchFamily="34" charset="0"/>
                <a:ea typeface="ヒラギノ角ゴ Pro W3"/>
                <a:cs typeface="ヒラギノ角ゴ Pro W3"/>
              </a:defRPr>
            </a:lvl2pPr>
            <a:lvl3pPr marL="1143000" indent="-228600" eaLnBrk="0" hangingPunct="0">
              <a:defRPr sz="1400">
                <a:solidFill>
                  <a:schemeClr val="tx1"/>
                </a:solidFill>
                <a:latin typeface="Arial" pitchFamily="34" charset="0"/>
                <a:ea typeface="ヒラギノ角ゴ Pro W3"/>
                <a:cs typeface="ヒラギノ角ゴ Pro W3"/>
              </a:defRPr>
            </a:lvl3pPr>
            <a:lvl4pPr marL="1600200" indent="-228600" eaLnBrk="0" hangingPunct="0">
              <a:defRPr sz="1400">
                <a:solidFill>
                  <a:schemeClr val="tx1"/>
                </a:solidFill>
                <a:latin typeface="Arial" pitchFamily="34" charset="0"/>
                <a:ea typeface="ヒラギノ角ゴ Pro W3"/>
                <a:cs typeface="ヒラギノ角ゴ Pro W3"/>
              </a:defRPr>
            </a:lvl4pPr>
            <a:lvl5pPr marL="2057400" indent="-228600" eaLnBrk="0" hangingPunct="0">
              <a:defRPr sz="1400">
                <a:solidFill>
                  <a:schemeClr val="tx1"/>
                </a:solidFill>
                <a:latin typeface="Arial" pitchFamily="34" charset="0"/>
                <a:ea typeface="ヒラギノ角ゴ Pro W3"/>
                <a:cs typeface="ヒラギノ角ゴ Pro W3"/>
              </a:defRPr>
            </a:lvl5pPr>
            <a:lvl6pPr marL="2514600" indent="-228600" eaLnBrk="0" fontAlgn="base" hangingPunct="0">
              <a:spcBef>
                <a:spcPct val="0"/>
              </a:spcBef>
              <a:spcAft>
                <a:spcPct val="0"/>
              </a:spcAft>
              <a:defRPr sz="1400">
                <a:solidFill>
                  <a:schemeClr val="tx1"/>
                </a:solidFill>
                <a:latin typeface="Arial" pitchFamily="34" charset="0"/>
                <a:ea typeface="ヒラギノ角ゴ Pro W3"/>
                <a:cs typeface="ヒラギノ角ゴ Pro W3"/>
              </a:defRPr>
            </a:lvl6pPr>
            <a:lvl7pPr marL="2971800" indent="-228600" eaLnBrk="0" fontAlgn="base" hangingPunct="0">
              <a:spcBef>
                <a:spcPct val="0"/>
              </a:spcBef>
              <a:spcAft>
                <a:spcPct val="0"/>
              </a:spcAft>
              <a:defRPr sz="1400">
                <a:solidFill>
                  <a:schemeClr val="tx1"/>
                </a:solidFill>
                <a:latin typeface="Arial" pitchFamily="34" charset="0"/>
                <a:ea typeface="ヒラギノ角ゴ Pro W3"/>
                <a:cs typeface="ヒラギノ角ゴ Pro W3"/>
              </a:defRPr>
            </a:lvl7pPr>
            <a:lvl8pPr marL="3429000" indent="-228600" eaLnBrk="0" fontAlgn="base" hangingPunct="0">
              <a:spcBef>
                <a:spcPct val="0"/>
              </a:spcBef>
              <a:spcAft>
                <a:spcPct val="0"/>
              </a:spcAft>
              <a:defRPr sz="1400">
                <a:solidFill>
                  <a:schemeClr val="tx1"/>
                </a:solidFill>
                <a:latin typeface="Arial" pitchFamily="34" charset="0"/>
                <a:ea typeface="ヒラギノ角ゴ Pro W3"/>
                <a:cs typeface="ヒラギノ角ゴ Pro W3"/>
              </a:defRPr>
            </a:lvl8pPr>
            <a:lvl9pPr marL="3886200" indent="-228600" eaLnBrk="0" fontAlgn="base" hangingPunct="0">
              <a:spcBef>
                <a:spcPct val="0"/>
              </a:spcBef>
              <a:spcAft>
                <a:spcPct val="0"/>
              </a:spcAft>
              <a:defRPr sz="1400">
                <a:solidFill>
                  <a:schemeClr val="tx1"/>
                </a:solidFill>
                <a:latin typeface="Arial" pitchFamily="34" charset="0"/>
                <a:ea typeface="ヒラギノ角ゴ Pro W3"/>
                <a:cs typeface="ヒラギノ角ゴ Pro W3"/>
              </a:defRPr>
            </a:lvl9pPr>
          </a:lstStyle>
          <a:p>
            <a:pPr algn="ctr" eaLnBrk="1" hangingPunct="1"/>
            <a:endParaRPr lang="en-US" altLang="en-US" sz="1800" b="1" dirty="0">
              <a:solidFill>
                <a:srgbClr val="000000"/>
              </a:solidFill>
              <a:ea typeface="MS PGothic" pitchFamily="34" charset="-128"/>
            </a:endParaRPr>
          </a:p>
        </p:txBody>
      </p:sp>
      <p:sp>
        <p:nvSpPr>
          <p:cNvPr id="55" name="Right Brace 54"/>
          <p:cNvSpPr/>
          <p:nvPr/>
        </p:nvSpPr>
        <p:spPr bwMode="auto">
          <a:xfrm>
            <a:off x="7344511" y="1698770"/>
            <a:ext cx="265235" cy="1371694"/>
          </a:xfrm>
          <a:prstGeom prst="rightBrace">
            <a:avLst/>
          </a:prstGeom>
          <a:noFill/>
          <a:ln w="6350">
            <a:solidFill>
              <a:srgbClr val="CB6015"/>
            </a:solidFill>
            <a:round/>
            <a:headEnd/>
            <a:tailEnd/>
          </a:ln>
          <a:extLst/>
        </p:spPr>
        <p:txBody>
          <a:bodyPr wrap="none" lIns="45718" tIns="45718" rIns="45718" bIns="45718" anchor="ctr"/>
          <a:lstStyle>
            <a:lvl1pPr eaLnBrk="0" hangingPunct="0">
              <a:defRPr sz="1400">
                <a:solidFill>
                  <a:schemeClr val="tx1"/>
                </a:solidFill>
                <a:latin typeface="Arial" pitchFamily="34" charset="0"/>
                <a:ea typeface="ヒラギノ角ゴ Pro W3"/>
                <a:cs typeface="ヒラギノ角ゴ Pro W3"/>
              </a:defRPr>
            </a:lvl1pPr>
            <a:lvl2pPr marL="742950" indent="-285750" eaLnBrk="0" hangingPunct="0">
              <a:defRPr sz="1400">
                <a:solidFill>
                  <a:schemeClr val="tx1"/>
                </a:solidFill>
                <a:latin typeface="Arial" pitchFamily="34" charset="0"/>
                <a:ea typeface="ヒラギノ角ゴ Pro W3"/>
                <a:cs typeface="ヒラギノ角ゴ Pro W3"/>
              </a:defRPr>
            </a:lvl2pPr>
            <a:lvl3pPr marL="1143000" indent="-228600" eaLnBrk="0" hangingPunct="0">
              <a:defRPr sz="1400">
                <a:solidFill>
                  <a:schemeClr val="tx1"/>
                </a:solidFill>
                <a:latin typeface="Arial" pitchFamily="34" charset="0"/>
                <a:ea typeface="ヒラギノ角ゴ Pro W3"/>
                <a:cs typeface="ヒラギノ角ゴ Pro W3"/>
              </a:defRPr>
            </a:lvl3pPr>
            <a:lvl4pPr marL="1600200" indent="-228600" eaLnBrk="0" hangingPunct="0">
              <a:defRPr sz="1400">
                <a:solidFill>
                  <a:schemeClr val="tx1"/>
                </a:solidFill>
                <a:latin typeface="Arial" pitchFamily="34" charset="0"/>
                <a:ea typeface="ヒラギノ角ゴ Pro W3"/>
                <a:cs typeface="ヒラギノ角ゴ Pro W3"/>
              </a:defRPr>
            </a:lvl4pPr>
            <a:lvl5pPr marL="2057400" indent="-228600" eaLnBrk="0" hangingPunct="0">
              <a:defRPr sz="1400">
                <a:solidFill>
                  <a:schemeClr val="tx1"/>
                </a:solidFill>
                <a:latin typeface="Arial" pitchFamily="34" charset="0"/>
                <a:ea typeface="ヒラギノ角ゴ Pro W3"/>
                <a:cs typeface="ヒラギノ角ゴ Pro W3"/>
              </a:defRPr>
            </a:lvl5pPr>
            <a:lvl6pPr marL="2514600" indent="-228600" eaLnBrk="0" fontAlgn="base" hangingPunct="0">
              <a:spcBef>
                <a:spcPct val="0"/>
              </a:spcBef>
              <a:spcAft>
                <a:spcPct val="0"/>
              </a:spcAft>
              <a:defRPr sz="1400">
                <a:solidFill>
                  <a:schemeClr val="tx1"/>
                </a:solidFill>
                <a:latin typeface="Arial" pitchFamily="34" charset="0"/>
                <a:ea typeface="ヒラギノ角ゴ Pro W3"/>
                <a:cs typeface="ヒラギノ角ゴ Pro W3"/>
              </a:defRPr>
            </a:lvl6pPr>
            <a:lvl7pPr marL="2971800" indent="-228600" eaLnBrk="0" fontAlgn="base" hangingPunct="0">
              <a:spcBef>
                <a:spcPct val="0"/>
              </a:spcBef>
              <a:spcAft>
                <a:spcPct val="0"/>
              </a:spcAft>
              <a:defRPr sz="1400">
                <a:solidFill>
                  <a:schemeClr val="tx1"/>
                </a:solidFill>
                <a:latin typeface="Arial" pitchFamily="34" charset="0"/>
                <a:ea typeface="ヒラギノ角ゴ Pro W3"/>
                <a:cs typeface="ヒラギノ角ゴ Pro W3"/>
              </a:defRPr>
            </a:lvl7pPr>
            <a:lvl8pPr marL="3429000" indent="-228600" eaLnBrk="0" fontAlgn="base" hangingPunct="0">
              <a:spcBef>
                <a:spcPct val="0"/>
              </a:spcBef>
              <a:spcAft>
                <a:spcPct val="0"/>
              </a:spcAft>
              <a:defRPr sz="1400">
                <a:solidFill>
                  <a:schemeClr val="tx1"/>
                </a:solidFill>
                <a:latin typeface="Arial" pitchFamily="34" charset="0"/>
                <a:ea typeface="ヒラギノ角ゴ Pro W3"/>
                <a:cs typeface="ヒラギノ角ゴ Pro W3"/>
              </a:defRPr>
            </a:lvl8pPr>
            <a:lvl9pPr marL="3886200" indent="-228600" eaLnBrk="0" fontAlgn="base" hangingPunct="0">
              <a:spcBef>
                <a:spcPct val="0"/>
              </a:spcBef>
              <a:spcAft>
                <a:spcPct val="0"/>
              </a:spcAft>
              <a:defRPr sz="1400">
                <a:solidFill>
                  <a:schemeClr val="tx1"/>
                </a:solidFill>
                <a:latin typeface="Arial" pitchFamily="34" charset="0"/>
                <a:ea typeface="ヒラギノ角ゴ Pro W3"/>
                <a:cs typeface="ヒラギノ角ゴ Pro W3"/>
              </a:defRPr>
            </a:lvl9pPr>
          </a:lstStyle>
          <a:p>
            <a:pPr algn="ctr" eaLnBrk="1" hangingPunct="1"/>
            <a:endParaRPr lang="en-US" altLang="en-US" sz="1800" b="1" dirty="0">
              <a:solidFill>
                <a:srgbClr val="000000"/>
              </a:solidFill>
              <a:ea typeface="MS PGothic" pitchFamily="34" charset="-128"/>
            </a:endParaRPr>
          </a:p>
        </p:txBody>
      </p:sp>
      <p:sp>
        <p:nvSpPr>
          <p:cNvPr id="56" name="Right Brace 55"/>
          <p:cNvSpPr/>
          <p:nvPr/>
        </p:nvSpPr>
        <p:spPr bwMode="auto">
          <a:xfrm flipH="1">
            <a:off x="1047752" y="3810003"/>
            <a:ext cx="177310" cy="2072639"/>
          </a:xfrm>
          <a:prstGeom prst="rightBrace">
            <a:avLst/>
          </a:prstGeom>
          <a:noFill/>
          <a:ln w="6350">
            <a:solidFill>
              <a:srgbClr val="CB6015"/>
            </a:solidFill>
            <a:round/>
            <a:headEnd/>
            <a:tailEnd/>
          </a:ln>
          <a:extLst/>
        </p:spPr>
        <p:txBody>
          <a:bodyPr wrap="none" lIns="45718" tIns="45718" rIns="45718" bIns="45718" anchor="ctr"/>
          <a:lstStyle>
            <a:lvl1pPr eaLnBrk="0" hangingPunct="0">
              <a:defRPr sz="1400">
                <a:solidFill>
                  <a:schemeClr val="tx1"/>
                </a:solidFill>
                <a:latin typeface="Arial" pitchFamily="34" charset="0"/>
                <a:ea typeface="ヒラギノ角ゴ Pro W3"/>
                <a:cs typeface="ヒラギノ角ゴ Pro W3"/>
              </a:defRPr>
            </a:lvl1pPr>
            <a:lvl2pPr marL="742950" indent="-285750" eaLnBrk="0" hangingPunct="0">
              <a:defRPr sz="1400">
                <a:solidFill>
                  <a:schemeClr val="tx1"/>
                </a:solidFill>
                <a:latin typeface="Arial" pitchFamily="34" charset="0"/>
                <a:ea typeface="ヒラギノ角ゴ Pro W3"/>
                <a:cs typeface="ヒラギノ角ゴ Pro W3"/>
              </a:defRPr>
            </a:lvl2pPr>
            <a:lvl3pPr marL="1143000" indent="-228600" eaLnBrk="0" hangingPunct="0">
              <a:defRPr sz="1400">
                <a:solidFill>
                  <a:schemeClr val="tx1"/>
                </a:solidFill>
                <a:latin typeface="Arial" pitchFamily="34" charset="0"/>
                <a:ea typeface="ヒラギノ角ゴ Pro W3"/>
                <a:cs typeface="ヒラギノ角ゴ Pro W3"/>
              </a:defRPr>
            </a:lvl3pPr>
            <a:lvl4pPr marL="1600200" indent="-228600" eaLnBrk="0" hangingPunct="0">
              <a:defRPr sz="1400">
                <a:solidFill>
                  <a:schemeClr val="tx1"/>
                </a:solidFill>
                <a:latin typeface="Arial" pitchFamily="34" charset="0"/>
                <a:ea typeface="ヒラギノ角ゴ Pro W3"/>
                <a:cs typeface="ヒラギノ角ゴ Pro W3"/>
              </a:defRPr>
            </a:lvl4pPr>
            <a:lvl5pPr marL="2057400" indent="-228600" eaLnBrk="0" hangingPunct="0">
              <a:defRPr sz="1400">
                <a:solidFill>
                  <a:schemeClr val="tx1"/>
                </a:solidFill>
                <a:latin typeface="Arial" pitchFamily="34" charset="0"/>
                <a:ea typeface="ヒラギノ角ゴ Pro W3"/>
                <a:cs typeface="ヒラギノ角ゴ Pro W3"/>
              </a:defRPr>
            </a:lvl5pPr>
            <a:lvl6pPr marL="2514600" indent="-228600" eaLnBrk="0" fontAlgn="base" hangingPunct="0">
              <a:spcBef>
                <a:spcPct val="0"/>
              </a:spcBef>
              <a:spcAft>
                <a:spcPct val="0"/>
              </a:spcAft>
              <a:defRPr sz="1400">
                <a:solidFill>
                  <a:schemeClr val="tx1"/>
                </a:solidFill>
                <a:latin typeface="Arial" pitchFamily="34" charset="0"/>
                <a:ea typeface="ヒラギノ角ゴ Pro W3"/>
                <a:cs typeface="ヒラギノ角ゴ Pro W3"/>
              </a:defRPr>
            </a:lvl6pPr>
            <a:lvl7pPr marL="2971800" indent="-228600" eaLnBrk="0" fontAlgn="base" hangingPunct="0">
              <a:spcBef>
                <a:spcPct val="0"/>
              </a:spcBef>
              <a:spcAft>
                <a:spcPct val="0"/>
              </a:spcAft>
              <a:defRPr sz="1400">
                <a:solidFill>
                  <a:schemeClr val="tx1"/>
                </a:solidFill>
                <a:latin typeface="Arial" pitchFamily="34" charset="0"/>
                <a:ea typeface="ヒラギノ角ゴ Pro W3"/>
                <a:cs typeface="ヒラギノ角ゴ Pro W3"/>
              </a:defRPr>
            </a:lvl7pPr>
            <a:lvl8pPr marL="3429000" indent="-228600" eaLnBrk="0" fontAlgn="base" hangingPunct="0">
              <a:spcBef>
                <a:spcPct val="0"/>
              </a:spcBef>
              <a:spcAft>
                <a:spcPct val="0"/>
              </a:spcAft>
              <a:defRPr sz="1400">
                <a:solidFill>
                  <a:schemeClr val="tx1"/>
                </a:solidFill>
                <a:latin typeface="Arial" pitchFamily="34" charset="0"/>
                <a:ea typeface="ヒラギノ角ゴ Pro W3"/>
                <a:cs typeface="ヒラギノ角ゴ Pro W3"/>
              </a:defRPr>
            </a:lvl8pPr>
            <a:lvl9pPr marL="3886200" indent="-228600" eaLnBrk="0" fontAlgn="base" hangingPunct="0">
              <a:spcBef>
                <a:spcPct val="0"/>
              </a:spcBef>
              <a:spcAft>
                <a:spcPct val="0"/>
              </a:spcAft>
              <a:defRPr sz="1400">
                <a:solidFill>
                  <a:schemeClr val="tx1"/>
                </a:solidFill>
                <a:latin typeface="Arial" pitchFamily="34" charset="0"/>
                <a:ea typeface="ヒラギノ角ゴ Pro W3"/>
                <a:cs typeface="ヒラギノ角ゴ Pro W3"/>
              </a:defRPr>
            </a:lvl9pPr>
          </a:lstStyle>
          <a:p>
            <a:pPr algn="ctr" eaLnBrk="1" hangingPunct="1"/>
            <a:endParaRPr lang="en-US" altLang="en-US" sz="1800" b="1" dirty="0">
              <a:solidFill>
                <a:srgbClr val="000000"/>
              </a:solidFill>
              <a:ea typeface="MS PGothic" pitchFamily="34" charset="-128"/>
            </a:endParaRPr>
          </a:p>
        </p:txBody>
      </p:sp>
      <p:sp>
        <p:nvSpPr>
          <p:cNvPr id="57" name="Right Brace 56"/>
          <p:cNvSpPr/>
          <p:nvPr/>
        </p:nvSpPr>
        <p:spPr bwMode="auto">
          <a:xfrm flipH="1">
            <a:off x="1225063" y="2835274"/>
            <a:ext cx="265235" cy="3047365"/>
          </a:xfrm>
          <a:prstGeom prst="rightBrace">
            <a:avLst>
              <a:gd name="adj1" fmla="val 8333"/>
              <a:gd name="adj2" fmla="val 18378"/>
            </a:avLst>
          </a:prstGeom>
          <a:noFill/>
          <a:ln w="6350">
            <a:solidFill>
              <a:srgbClr val="CB6015"/>
            </a:solidFill>
            <a:round/>
            <a:headEnd/>
            <a:tailEnd/>
          </a:ln>
          <a:extLst/>
        </p:spPr>
        <p:txBody>
          <a:bodyPr wrap="none" lIns="45718" tIns="45718" rIns="45718" bIns="45718" anchor="ctr"/>
          <a:lstStyle>
            <a:lvl1pPr eaLnBrk="0" hangingPunct="0">
              <a:defRPr sz="1400">
                <a:solidFill>
                  <a:schemeClr val="tx1"/>
                </a:solidFill>
                <a:latin typeface="Arial" pitchFamily="34" charset="0"/>
                <a:ea typeface="ヒラギノ角ゴ Pro W3"/>
                <a:cs typeface="ヒラギノ角ゴ Pro W3"/>
              </a:defRPr>
            </a:lvl1pPr>
            <a:lvl2pPr marL="742950" indent="-285750" eaLnBrk="0" hangingPunct="0">
              <a:defRPr sz="1400">
                <a:solidFill>
                  <a:schemeClr val="tx1"/>
                </a:solidFill>
                <a:latin typeface="Arial" pitchFamily="34" charset="0"/>
                <a:ea typeface="ヒラギノ角ゴ Pro W3"/>
                <a:cs typeface="ヒラギノ角ゴ Pro W3"/>
              </a:defRPr>
            </a:lvl2pPr>
            <a:lvl3pPr marL="1143000" indent="-228600" eaLnBrk="0" hangingPunct="0">
              <a:defRPr sz="1400">
                <a:solidFill>
                  <a:schemeClr val="tx1"/>
                </a:solidFill>
                <a:latin typeface="Arial" pitchFamily="34" charset="0"/>
                <a:ea typeface="ヒラギノ角ゴ Pro W3"/>
                <a:cs typeface="ヒラギノ角ゴ Pro W3"/>
              </a:defRPr>
            </a:lvl3pPr>
            <a:lvl4pPr marL="1600200" indent="-228600" eaLnBrk="0" hangingPunct="0">
              <a:defRPr sz="1400">
                <a:solidFill>
                  <a:schemeClr val="tx1"/>
                </a:solidFill>
                <a:latin typeface="Arial" pitchFamily="34" charset="0"/>
                <a:ea typeface="ヒラギノ角ゴ Pro W3"/>
                <a:cs typeface="ヒラギノ角ゴ Pro W3"/>
              </a:defRPr>
            </a:lvl4pPr>
            <a:lvl5pPr marL="2057400" indent="-228600" eaLnBrk="0" hangingPunct="0">
              <a:defRPr sz="1400">
                <a:solidFill>
                  <a:schemeClr val="tx1"/>
                </a:solidFill>
                <a:latin typeface="Arial" pitchFamily="34" charset="0"/>
                <a:ea typeface="ヒラギノ角ゴ Pro W3"/>
                <a:cs typeface="ヒラギノ角ゴ Pro W3"/>
              </a:defRPr>
            </a:lvl5pPr>
            <a:lvl6pPr marL="2514600" indent="-228600" eaLnBrk="0" fontAlgn="base" hangingPunct="0">
              <a:spcBef>
                <a:spcPct val="0"/>
              </a:spcBef>
              <a:spcAft>
                <a:spcPct val="0"/>
              </a:spcAft>
              <a:defRPr sz="1400">
                <a:solidFill>
                  <a:schemeClr val="tx1"/>
                </a:solidFill>
                <a:latin typeface="Arial" pitchFamily="34" charset="0"/>
                <a:ea typeface="ヒラギノ角ゴ Pro W3"/>
                <a:cs typeface="ヒラギノ角ゴ Pro W3"/>
              </a:defRPr>
            </a:lvl6pPr>
            <a:lvl7pPr marL="2971800" indent="-228600" eaLnBrk="0" fontAlgn="base" hangingPunct="0">
              <a:spcBef>
                <a:spcPct val="0"/>
              </a:spcBef>
              <a:spcAft>
                <a:spcPct val="0"/>
              </a:spcAft>
              <a:defRPr sz="1400">
                <a:solidFill>
                  <a:schemeClr val="tx1"/>
                </a:solidFill>
                <a:latin typeface="Arial" pitchFamily="34" charset="0"/>
                <a:ea typeface="ヒラギノ角ゴ Pro W3"/>
                <a:cs typeface="ヒラギノ角ゴ Pro W3"/>
              </a:defRPr>
            </a:lvl7pPr>
            <a:lvl8pPr marL="3429000" indent="-228600" eaLnBrk="0" fontAlgn="base" hangingPunct="0">
              <a:spcBef>
                <a:spcPct val="0"/>
              </a:spcBef>
              <a:spcAft>
                <a:spcPct val="0"/>
              </a:spcAft>
              <a:defRPr sz="1400">
                <a:solidFill>
                  <a:schemeClr val="tx1"/>
                </a:solidFill>
                <a:latin typeface="Arial" pitchFamily="34" charset="0"/>
                <a:ea typeface="ヒラギノ角ゴ Pro W3"/>
                <a:cs typeface="ヒラギノ角ゴ Pro W3"/>
              </a:defRPr>
            </a:lvl8pPr>
            <a:lvl9pPr marL="3886200" indent="-228600" eaLnBrk="0" fontAlgn="base" hangingPunct="0">
              <a:spcBef>
                <a:spcPct val="0"/>
              </a:spcBef>
              <a:spcAft>
                <a:spcPct val="0"/>
              </a:spcAft>
              <a:defRPr sz="1400">
                <a:solidFill>
                  <a:schemeClr val="tx1"/>
                </a:solidFill>
                <a:latin typeface="Arial" pitchFamily="34" charset="0"/>
                <a:ea typeface="ヒラギノ角ゴ Pro W3"/>
                <a:cs typeface="ヒラギノ角ゴ Pro W3"/>
              </a:defRPr>
            </a:lvl9pPr>
          </a:lstStyle>
          <a:p>
            <a:pPr algn="ctr" eaLnBrk="1" hangingPunct="1"/>
            <a:endParaRPr lang="en-US" altLang="en-US" sz="1800" b="1" dirty="0">
              <a:solidFill>
                <a:srgbClr val="000000"/>
              </a:solidFill>
              <a:ea typeface="MS PGothic" pitchFamily="34" charset="-128"/>
            </a:endParaRPr>
          </a:p>
        </p:txBody>
      </p:sp>
      <p:sp>
        <p:nvSpPr>
          <p:cNvPr id="21" name="Rectangle 20"/>
          <p:cNvSpPr/>
          <p:nvPr>
            <p:custDataLst>
              <p:tags r:id="rId2"/>
            </p:custDataLst>
          </p:nvPr>
        </p:nvSpPr>
        <p:spPr bwMode="auto">
          <a:xfrm>
            <a:off x="165100" y="6718300"/>
            <a:ext cx="57150" cy="121920"/>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xmlns="">
                <a:solidFill>
                  <a:schemeClr val="folHlink"/>
                </a:solidFill>
              </a14:hiddenFill>
            </a:ext>
            <a:ext uri="{91240B29-F687-4F45-9708-019B960494DF}">
              <a14:hiddenLine xmlns:a14="http://schemas.microsoft.com/office/drawing/2010/main" xmlns="" w="6350" cap="flat" cmpd="sng" algn="ctr">
                <a:solidFill>
                  <a:schemeClr val="tx2"/>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0" tIns="0" rIns="0" bIns="0" numCol="1" rtlCol="0" anchor="t" anchorCtr="0" compatLnSpc="1">
            <a:prstTxWarp prst="textNoShape">
              <a:avLst/>
            </a:prstTxWarp>
          </a:bodyPr>
          <a:lstStyle/>
          <a:p>
            <a:pPr fontAlgn="base">
              <a:spcBef>
                <a:spcPct val="0"/>
              </a:spcBef>
              <a:spcAft>
                <a:spcPct val="0"/>
              </a:spcAft>
            </a:pPr>
            <a:r>
              <a:rPr kumimoji="0" lang="en-GB" sz="800" i="0" u="none" strike="noStrike" cap="none" normalizeH="0" baseline="0" dirty="0" smtClean="0">
                <a:ln>
                  <a:noFill/>
                </a:ln>
                <a:solidFill>
                  <a:srgbClr val="53565A"/>
                </a:solidFill>
                <a:effectLst/>
                <a:latin typeface="Arial" pitchFamily="34" charset="0"/>
                <a:ea typeface="+mj-ea"/>
              </a:rPr>
              <a:t>7</a:t>
            </a:r>
          </a:p>
        </p:txBody>
      </p:sp>
    </p:spTree>
    <p:custDataLst>
      <p:tags r:id="rId1"/>
    </p:custDataLst>
    <p:extLst>
      <p:ext uri="{BB962C8B-B14F-4D97-AF65-F5344CB8AC3E}">
        <p14:creationId xmlns:p14="http://schemas.microsoft.com/office/powerpoint/2010/main" xmlns="" val="35387050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692" y="60326"/>
            <a:ext cx="8859715" cy="369332"/>
          </a:xfrm>
        </p:spPr>
        <p:txBody>
          <a:bodyPr/>
          <a:lstStyle/>
          <a:p>
            <a:r>
              <a:rPr lang="en-US" dirty="0">
                <a:solidFill>
                  <a:srgbClr val="003082"/>
                </a:solidFill>
                <a:cs typeface="Arial" pitchFamily="34" charset="0"/>
              </a:rPr>
              <a:t>Reduce Working Capital by Accelerating the Cash </a:t>
            </a:r>
            <a:r>
              <a:rPr lang="en-US" dirty="0" smtClean="0">
                <a:solidFill>
                  <a:srgbClr val="003082"/>
                </a:solidFill>
                <a:cs typeface="Arial" pitchFamily="34" charset="0"/>
              </a:rPr>
              <a:t>Cycle</a:t>
            </a:r>
            <a:endParaRPr lang="en-US" dirty="0"/>
          </a:p>
        </p:txBody>
      </p:sp>
      <p:grpSp>
        <p:nvGrpSpPr>
          <p:cNvPr id="9" name="Group 8"/>
          <p:cNvGrpSpPr/>
          <p:nvPr/>
        </p:nvGrpSpPr>
        <p:grpSpPr>
          <a:xfrm>
            <a:off x="140414" y="561190"/>
            <a:ext cx="8863197" cy="499467"/>
            <a:chOff x="140400" y="561162"/>
            <a:chExt cx="8863197" cy="499467"/>
          </a:xfrm>
        </p:grpSpPr>
        <p:sp>
          <p:nvSpPr>
            <p:cNvPr id="7" name="MessageBox"/>
            <p:cNvSpPr/>
            <p:nvPr>
              <p:custDataLst>
                <p:tags r:id="rId3"/>
              </p:custDataLst>
            </p:nvPr>
          </p:nvSpPr>
          <p:spPr bwMode="auto">
            <a:xfrm>
              <a:off x="140400" y="561162"/>
              <a:ext cx="8863197" cy="430887"/>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xmlns="">
                  <a:solidFill>
                    <a:schemeClr val="folHlink"/>
                  </a:solidFill>
                </a14:hiddenFill>
              </a:ext>
              <a:ext uri="{91240B29-F687-4F45-9708-019B960494DF}">
                <a14:hiddenLine xmlns:a14="http://schemas.microsoft.com/office/drawing/2010/main" xmlns="" w="6350" cap="flat" cmpd="sng" algn="ctr">
                  <a:solidFill>
                    <a:schemeClr val="tx2"/>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rtlCol="0" anchor="ctr" anchorCtr="0" compatLnSpc="1">
              <a:prstTxWarp prst="textNoShape">
                <a:avLst/>
              </a:prstTxWarp>
              <a:spAutoFit/>
            </a:bodyPr>
            <a:lstStyle/>
            <a:p>
              <a:pPr fontAlgn="base">
                <a:spcBef>
                  <a:spcPct val="0"/>
                </a:spcBef>
                <a:spcAft>
                  <a:spcPct val="0"/>
                </a:spcAft>
              </a:pPr>
              <a:r>
                <a:rPr lang="en-US" sz="1400" dirty="0">
                  <a:solidFill>
                    <a:srgbClr val="00BDF2"/>
                  </a:solidFill>
                  <a:ea typeface="+mj-ea"/>
                </a:rPr>
                <a:t>The wide spectrum of industry peer performance demonstrates that there is room for improvement for many companies to reduce their cash </a:t>
              </a:r>
              <a:r>
                <a:rPr lang="en-US" sz="1400" dirty="0" smtClean="0">
                  <a:solidFill>
                    <a:srgbClr val="00BDF2"/>
                  </a:solidFill>
                  <a:ea typeface="+mj-ea"/>
                </a:rPr>
                <a:t>cycle</a:t>
              </a:r>
              <a:endParaRPr lang="en-US" sz="1400" dirty="0">
                <a:solidFill>
                  <a:srgbClr val="00BDF2"/>
                </a:solidFill>
                <a:ea typeface="+mj-ea"/>
              </a:endParaRPr>
            </a:p>
          </p:txBody>
        </p:sp>
        <p:cxnSp>
          <p:nvCxnSpPr>
            <p:cNvPr id="8" name="MessageLine"/>
            <p:cNvCxnSpPr/>
            <p:nvPr/>
          </p:nvCxnSpPr>
          <p:spPr bwMode="auto">
            <a:xfrm>
              <a:off x="140400" y="1060629"/>
              <a:ext cx="8863197" cy="0"/>
            </a:xfrm>
            <a:prstGeom prst="line">
              <a:avLst/>
            </a:prstGeom>
            <a:solidFill>
              <a:schemeClr val="folHlink"/>
            </a:solidFill>
            <a:ln w="6350" cap="flat" cmpd="sng" algn="ctr">
              <a:solidFill>
                <a:srgbClr val="97999B"/>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grpSp>
      <p:sp>
        <p:nvSpPr>
          <p:cNvPr id="10" name="Text Box 5"/>
          <p:cNvSpPr txBox="1">
            <a:spLocks noChangeArrowheads="1"/>
          </p:cNvSpPr>
          <p:nvPr/>
        </p:nvSpPr>
        <p:spPr bwMode="auto">
          <a:xfrm>
            <a:off x="6941544" y="1798643"/>
            <a:ext cx="307731"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6350" algn="ctr">
                <a:solidFill>
                  <a:srgbClr val="000000"/>
                </a:solidFill>
                <a:miter lim="800000"/>
                <a:headEnd/>
                <a:tailEnd/>
              </a14:hiddenLine>
            </a:ext>
          </a:extLst>
        </p:spPr>
        <p:txBody>
          <a:bodyPr lIns="45720" rIns="45720">
            <a:spAutoFit/>
          </a:bodyPr>
          <a:lstStyle>
            <a:lvl1pPr eaLnBrk="0" hangingPunct="0">
              <a:spcBef>
                <a:spcPct val="75000"/>
              </a:spcBef>
              <a:buClr>
                <a:srgbClr val="DC241F"/>
              </a:buClr>
              <a:buFont typeface="Wingdings 2" pitchFamily="18" charset="2"/>
              <a:buChar char=""/>
              <a:defRPr sz="1400">
                <a:solidFill>
                  <a:schemeClr val="tx1"/>
                </a:solidFill>
                <a:latin typeface="Arial" charset="0"/>
              </a:defRPr>
            </a:lvl1pPr>
            <a:lvl2pPr marL="742950" indent="-285750" eaLnBrk="0" hangingPunct="0">
              <a:spcBef>
                <a:spcPct val="25000"/>
              </a:spcBef>
              <a:buClr>
                <a:srgbClr val="DC241F"/>
              </a:buClr>
              <a:buFont typeface="Arial" charset="0"/>
              <a:buChar char="–"/>
              <a:defRPr sz="1400">
                <a:solidFill>
                  <a:schemeClr val="tx1"/>
                </a:solidFill>
                <a:latin typeface="Arial" charset="0"/>
              </a:defRPr>
            </a:lvl2pPr>
            <a:lvl3pPr marL="1143000" indent="-228600" eaLnBrk="0" hangingPunct="0">
              <a:spcBef>
                <a:spcPct val="25000"/>
              </a:spcBef>
              <a:buClr>
                <a:srgbClr val="DC241F"/>
              </a:buClr>
              <a:buSzPct val="90000"/>
              <a:buFont typeface="Wingdings" pitchFamily="2" charset="2"/>
              <a:buChar char="§"/>
              <a:defRPr sz="1400">
                <a:solidFill>
                  <a:schemeClr val="tx1"/>
                </a:solidFill>
                <a:latin typeface="Arial" charset="0"/>
              </a:defRPr>
            </a:lvl3pPr>
            <a:lvl4pPr marL="1600200" indent="-228600" eaLnBrk="0" hangingPunct="0">
              <a:spcBef>
                <a:spcPct val="25000"/>
              </a:spcBef>
              <a:buClr>
                <a:srgbClr val="DC241F"/>
              </a:buClr>
              <a:buFont typeface="Wingdings 2" pitchFamily="18" charset="2"/>
              <a:buChar char=""/>
              <a:defRPr sz="1400">
                <a:solidFill>
                  <a:schemeClr val="tx1"/>
                </a:solidFill>
                <a:latin typeface="Arial" charset="0"/>
              </a:defRPr>
            </a:lvl4pPr>
            <a:lvl5pPr marL="2057400" indent="-228600" eaLnBrk="0" hangingPunct="0">
              <a:spcBef>
                <a:spcPct val="25000"/>
              </a:spcBef>
              <a:buClr>
                <a:srgbClr val="DC241F"/>
              </a:buClr>
              <a:buFont typeface="Arial" charset="0"/>
              <a:buChar char="–"/>
              <a:defRPr sz="1400">
                <a:solidFill>
                  <a:schemeClr val="tx1"/>
                </a:solidFill>
                <a:latin typeface="Arial" charset="0"/>
              </a:defRPr>
            </a:lvl5pPr>
            <a:lvl6pPr marL="25146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6pPr>
            <a:lvl7pPr marL="29718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7pPr>
            <a:lvl8pPr marL="34290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8pPr>
            <a:lvl9pPr marL="38862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9pPr>
          </a:lstStyle>
          <a:p>
            <a:pPr algn="ctr" eaLnBrk="1" fontAlgn="base" hangingPunct="1">
              <a:spcBef>
                <a:spcPct val="50000"/>
              </a:spcBef>
              <a:spcAft>
                <a:spcPct val="0"/>
              </a:spcAft>
              <a:buClrTx/>
              <a:buFontTx/>
              <a:buNone/>
            </a:pPr>
            <a:r>
              <a:rPr lang="en-US" altLang="en-US" sz="4000" dirty="0" smtClean="0">
                <a:solidFill>
                  <a:srgbClr val="000000"/>
                </a:solidFill>
                <a:cs typeface="Arial" charset="0"/>
              </a:rPr>
              <a:t>-</a:t>
            </a:r>
          </a:p>
        </p:txBody>
      </p:sp>
      <p:sp>
        <p:nvSpPr>
          <p:cNvPr id="11" name="Text Box 6"/>
          <p:cNvSpPr txBox="1">
            <a:spLocks noChangeArrowheads="1"/>
          </p:cNvSpPr>
          <p:nvPr/>
        </p:nvSpPr>
        <p:spPr bwMode="auto">
          <a:xfrm>
            <a:off x="2237659" y="4678363"/>
            <a:ext cx="307731" cy="50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6350" algn="ctr">
                <a:solidFill>
                  <a:srgbClr val="000000"/>
                </a:solidFill>
                <a:miter lim="800000"/>
                <a:headEnd/>
                <a:tailEnd/>
              </a14:hiddenLine>
            </a:ext>
          </a:extLst>
        </p:spPr>
        <p:txBody>
          <a:bodyPr lIns="45720" rIns="45720">
            <a:spAutoFit/>
          </a:bodyPr>
          <a:lstStyle>
            <a:lvl1pPr eaLnBrk="0" hangingPunct="0">
              <a:spcBef>
                <a:spcPct val="75000"/>
              </a:spcBef>
              <a:buClr>
                <a:srgbClr val="DC241F"/>
              </a:buClr>
              <a:buFont typeface="Wingdings 2" pitchFamily="18" charset="2"/>
              <a:buChar char=""/>
              <a:defRPr sz="1400">
                <a:solidFill>
                  <a:schemeClr val="tx1"/>
                </a:solidFill>
                <a:latin typeface="Arial" charset="0"/>
              </a:defRPr>
            </a:lvl1pPr>
            <a:lvl2pPr marL="742950" indent="-285750" eaLnBrk="0" hangingPunct="0">
              <a:spcBef>
                <a:spcPct val="25000"/>
              </a:spcBef>
              <a:buClr>
                <a:srgbClr val="DC241F"/>
              </a:buClr>
              <a:buFont typeface="Arial" charset="0"/>
              <a:buChar char="–"/>
              <a:defRPr sz="1400">
                <a:solidFill>
                  <a:schemeClr val="tx1"/>
                </a:solidFill>
                <a:latin typeface="Arial" charset="0"/>
              </a:defRPr>
            </a:lvl2pPr>
            <a:lvl3pPr marL="1143000" indent="-228600" eaLnBrk="0" hangingPunct="0">
              <a:spcBef>
                <a:spcPct val="25000"/>
              </a:spcBef>
              <a:buClr>
                <a:srgbClr val="DC241F"/>
              </a:buClr>
              <a:buSzPct val="90000"/>
              <a:buFont typeface="Wingdings" pitchFamily="2" charset="2"/>
              <a:buChar char="§"/>
              <a:defRPr sz="1400">
                <a:solidFill>
                  <a:schemeClr val="tx1"/>
                </a:solidFill>
                <a:latin typeface="Arial" charset="0"/>
              </a:defRPr>
            </a:lvl3pPr>
            <a:lvl4pPr marL="1600200" indent="-228600" eaLnBrk="0" hangingPunct="0">
              <a:spcBef>
                <a:spcPct val="25000"/>
              </a:spcBef>
              <a:buClr>
                <a:srgbClr val="DC241F"/>
              </a:buClr>
              <a:buFont typeface="Wingdings 2" pitchFamily="18" charset="2"/>
              <a:buChar char=""/>
              <a:defRPr sz="1400">
                <a:solidFill>
                  <a:schemeClr val="tx1"/>
                </a:solidFill>
                <a:latin typeface="Arial" charset="0"/>
              </a:defRPr>
            </a:lvl4pPr>
            <a:lvl5pPr marL="2057400" indent="-228600" eaLnBrk="0" hangingPunct="0">
              <a:spcBef>
                <a:spcPct val="25000"/>
              </a:spcBef>
              <a:buClr>
                <a:srgbClr val="DC241F"/>
              </a:buClr>
              <a:buFont typeface="Arial" charset="0"/>
              <a:buChar char="–"/>
              <a:defRPr sz="1400">
                <a:solidFill>
                  <a:schemeClr val="tx1"/>
                </a:solidFill>
                <a:latin typeface="Arial" charset="0"/>
              </a:defRPr>
            </a:lvl5pPr>
            <a:lvl6pPr marL="25146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6pPr>
            <a:lvl7pPr marL="29718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7pPr>
            <a:lvl8pPr marL="34290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8pPr>
            <a:lvl9pPr marL="38862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9pPr>
          </a:lstStyle>
          <a:p>
            <a:pPr algn="ctr" eaLnBrk="1" fontAlgn="base" hangingPunct="1">
              <a:spcBef>
                <a:spcPct val="50000"/>
              </a:spcBef>
              <a:spcAft>
                <a:spcPct val="0"/>
              </a:spcAft>
              <a:buClrTx/>
              <a:buFontTx/>
              <a:buNone/>
            </a:pPr>
            <a:r>
              <a:rPr lang="en-US" altLang="en-US" sz="2700" b="1" dirty="0" smtClean="0">
                <a:solidFill>
                  <a:srgbClr val="CB6015"/>
                </a:solidFill>
                <a:cs typeface="Arial" charset="0"/>
              </a:rPr>
              <a:t>=</a:t>
            </a:r>
          </a:p>
        </p:txBody>
      </p:sp>
      <p:sp>
        <p:nvSpPr>
          <p:cNvPr id="12" name="Text Box 7"/>
          <p:cNvSpPr txBox="1">
            <a:spLocks noChangeArrowheads="1"/>
          </p:cNvSpPr>
          <p:nvPr/>
        </p:nvSpPr>
        <p:spPr bwMode="auto">
          <a:xfrm>
            <a:off x="328247" y="1128713"/>
            <a:ext cx="2834054" cy="292100"/>
          </a:xfrm>
          <a:prstGeom prst="rect">
            <a:avLst/>
          </a:prstGeom>
          <a:noFill/>
          <a:ln w="6350" algn="ctr">
            <a:noFill/>
            <a:miter lim="800000"/>
            <a:headEnd/>
            <a:tailEnd/>
          </a:ln>
        </p:spPr>
        <p:txBody>
          <a:bodyPr lIns="45720" rIns="45720">
            <a:spAutoFit/>
          </a:bodyPr>
          <a:lstStyle/>
          <a:p>
            <a:pPr fontAlgn="base">
              <a:spcBef>
                <a:spcPct val="50000"/>
              </a:spcBef>
              <a:spcAft>
                <a:spcPct val="0"/>
              </a:spcAft>
              <a:defRPr/>
            </a:pPr>
            <a:r>
              <a:rPr lang="en-US" sz="1300" b="1" dirty="0">
                <a:solidFill>
                  <a:srgbClr val="003082"/>
                </a:solidFill>
                <a:cs typeface="Arial" pitchFamily="34" charset="0"/>
              </a:rPr>
              <a:t>Daily Sales Outstanding</a:t>
            </a:r>
          </a:p>
        </p:txBody>
      </p:sp>
      <p:sp>
        <p:nvSpPr>
          <p:cNvPr id="13" name="Text Box 8"/>
          <p:cNvSpPr txBox="1">
            <a:spLocks noChangeArrowheads="1"/>
          </p:cNvSpPr>
          <p:nvPr/>
        </p:nvSpPr>
        <p:spPr bwMode="auto">
          <a:xfrm>
            <a:off x="2719756" y="3517900"/>
            <a:ext cx="3065585" cy="292100"/>
          </a:xfrm>
          <a:prstGeom prst="rect">
            <a:avLst/>
          </a:prstGeom>
          <a:noFill/>
          <a:ln w="6350" algn="ctr">
            <a:noFill/>
            <a:miter lim="800000"/>
            <a:headEnd/>
            <a:tailEnd/>
          </a:ln>
        </p:spPr>
        <p:txBody>
          <a:bodyPr lIns="45720" rIns="45720">
            <a:spAutoFit/>
          </a:bodyPr>
          <a:lstStyle/>
          <a:p>
            <a:pPr fontAlgn="base">
              <a:spcBef>
                <a:spcPct val="50000"/>
              </a:spcBef>
              <a:spcAft>
                <a:spcPct val="0"/>
              </a:spcAft>
              <a:defRPr/>
            </a:pPr>
            <a:r>
              <a:rPr lang="en-US" sz="1300" b="1" dirty="0">
                <a:solidFill>
                  <a:srgbClr val="003082"/>
                </a:solidFill>
                <a:cs typeface="Arial" pitchFamily="34" charset="0"/>
              </a:rPr>
              <a:t>Cash Conversion Cycle</a:t>
            </a:r>
          </a:p>
        </p:txBody>
      </p:sp>
      <p:sp>
        <p:nvSpPr>
          <p:cNvPr id="14" name="Text Box 9"/>
          <p:cNvSpPr txBox="1">
            <a:spLocks noChangeArrowheads="1"/>
          </p:cNvSpPr>
          <p:nvPr/>
        </p:nvSpPr>
        <p:spPr bwMode="auto">
          <a:xfrm>
            <a:off x="6208851" y="1128713"/>
            <a:ext cx="2545373" cy="292100"/>
          </a:xfrm>
          <a:prstGeom prst="rect">
            <a:avLst/>
          </a:prstGeom>
          <a:noFill/>
          <a:ln w="6350" algn="ctr">
            <a:noFill/>
            <a:miter lim="800000"/>
            <a:headEnd/>
            <a:tailEnd/>
          </a:ln>
        </p:spPr>
        <p:txBody>
          <a:bodyPr lIns="45720" rIns="45720">
            <a:spAutoFit/>
          </a:bodyPr>
          <a:lstStyle/>
          <a:p>
            <a:pPr fontAlgn="base">
              <a:spcBef>
                <a:spcPct val="50000"/>
              </a:spcBef>
              <a:spcAft>
                <a:spcPct val="0"/>
              </a:spcAft>
              <a:defRPr/>
            </a:pPr>
            <a:r>
              <a:rPr lang="en-US" sz="1300" b="1" dirty="0">
                <a:solidFill>
                  <a:srgbClr val="003082"/>
                </a:solidFill>
                <a:cs typeface="Arial" pitchFamily="34" charset="0"/>
              </a:rPr>
              <a:t>Daily Payables Outstanding</a:t>
            </a:r>
          </a:p>
        </p:txBody>
      </p:sp>
      <p:sp>
        <p:nvSpPr>
          <p:cNvPr id="15" name="Text Box 10"/>
          <p:cNvSpPr txBox="1">
            <a:spLocks noChangeArrowheads="1"/>
          </p:cNvSpPr>
          <p:nvPr/>
        </p:nvSpPr>
        <p:spPr bwMode="auto">
          <a:xfrm>
            <a:off x="3297115" y="1128713"/>
            <a:ext cx="3547697" cy="292100"/>
          </a:xfrm>
          <a:prstGeom prst="rect">
            <a:avLst/>
          </a:prstGeom>
          <a:noFill/>
          <a:ln w="6350" algn="ctr">
            <a:noFill/>
            <a:miter lim="800000"/>
            <a:headEnd/>
            <a:tailEnd/>
          </a:ln>
        </p:spPr>
        <p:txBody>
          <a:bodyPr lIns="45720" rIns="45720">
            <a:spAutoFit/>
          </a:bodyPr>
          <a:lstStyle/>
          <a:p>
            <a:pPr fontAlgn="base">
              <a:spcBef>
                <a:spcPct val="50000"/>
              </a:spcBef>
              <a:spcAft>
                <a:spcPct val="0"/>
              </a:spcAft>
              <a:defRPr/>
            </a:pPr>
            <a:r>
              <a:rPr lang="en-US" sz="1300" b="1" dirty="0">
                <a:solidFill>
                  <a:srgbClr val="003082"/>
                </a:solidFill>
                <a:cs typeface="Arial" pitchFamily="34" charset="0"/>
              </a:rPr>
              <a:t>Daily Inventory Outstanding</a:t>
            </a:r>
          </a:p>
        </p:txBody>
      </p:sp>
      <p:pic>
        <p:nvPicPr>
          <p:cNvPr id="16" name="Picture 12"/>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252046" y="1590675"/>
            <a:ext cx="2766646" cy="1987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6350" algn="ctr">
                <a:solidFill>
                  <a:srgbClr val="000000"/>
                </a:solidFill>
                <a:miter lim="800000"/>
                <a:headEnd/>
                <a:tailEnd/>
              </a14:hiddenLine>
            </a:ext>
          </a:extLst>
        </p:spPr>
      </p:pic>
      <p:pic>
        <p:nvPicPr>
          <p:cNvPr id="17" name="Picture 13"/>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3176954" y="1590682"/>
            <a:ext cx="2867758" cy="20034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6350" algn="ctr">
                <a:solidFill>
                  <a:srgbClr val="000000"/>
                </a:solidFill>
                <a:miter lim="800000"/>
                <a:headEnd/>
                <a:tailEnd/>
              </a14:hiddenLine>
            </a:ext>
          </a:extLst>
        </p:spPr>
      </p:pic>
      <p:pic>
        <p:nvPicPr>
          <p:cNvPr id="18" name="Picture 14"/>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6170735" y="1546225"/>
            <a:ext cx="2810608" cy="20399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6350" algn="ctr">
                <a:solidFill>
                  <a:srgbClr val="000000"/>
                </a:solidFill>
                <a:miter lim="800000"/>
                <a:headEnd/>
                <a:tailEnd/>
              </a14:hiddenLine>
            </a:ext>
          </a:extLst>
        </p:spPr>
      </p:pic>
      <p:sp>
        <p:nvSpPr>
          <p:cNvPr id="19" name="Text Box 15"/>
          <p:cNvSpPr txBox="1">
            <a:spLocks noChangeArrowheads="1"/>
          </p:cNvSpPr>
          <p:nvPr/>
        </p:nvSpPr>
        <p:spPr bwMode="auto">
          <a:xfrm>
            <a:off x="2930786" y="1916117"/>
            <a:ext cx="309197" cy="6000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6350" algn="ctr">
                <a:solidFill>
                  <a:srgbClr val="000000"/>
                </a:solidFill>
                <a:miter lim="800000"/>
                <a:headEnd/>
                <a:tailEnd/>
              </a14:hiddenLine>
            </a:ext>
          </a:extLst>
        </p:spPr>
        <p:txBody>
          <a:bodyPr lIns="45720" rIns="45720">
            <a:spAutoFit/>
          </a:bodyPr>
          <a:lstStyle>
            <a:lvl1pPr eaLnBrk="0" hangingPunct="0">
              <a:spcBef>
                <a:spcPct val="75000"/>
              </a:spcBef>
              <a:buClr>
                <a:srgbClr val="DC241F"/>
              </a:buClr>
              <a:buFont typeface="Wingdings 2" pitchFamily="18" charset="2"/>
              <a:buChar char=""/>
              <a:defRPr sz="1400">
                <a:solidFill>
                  <a:schemeClr val="tx1"/>
                </a:solidFill>
                <a:latin typeface="Arial" charset="0"/>
              </a:defRPr>
            </a:lvl1pPr>
            <a:lvl2pPr marL="742950" indent="-285750" eaLnBrk="0" hangingPunct="0">
              <a:spcBef>
                <a:spcPct val="25000"/>
              </a:spcBef>
              <a:buClr>
                <a:srgbClr val="DC241F"/>
              </a:buClr>
              <a:buFont typeface="Arial" charset="0"/>
              <a:buChar char="–"/>
              <a:defRPr sz="1400">
                <a:solidFill>
                  <a:schemeClr val="tx1"/>
                </a:solidFill>
                <a:latin typeface="Arial" charset="0"/>
              </a:defRPr>
            </a:lvl2pPr>
            <a:lvl3pPr marL="1143000" indent="-228600" eaLnBrk="0" hangingPunct="0">
              <a:spcBef>
                <a:spcPct val="25000"/>
              </a:spcBef>
              <a:buClr>
                <a:srgbClr val="DC241F"/>
              </a:buClr>
              <a:buSzPct val="90000"/>
              <a:buFont typeface="Wingdings" pitchFamily="2" charset="2"/>
              <a:buChar char="§"/>
              <a:defRPr sz="1400">
                <a:solidFill>
                  <a:schemeClr val="tx1"/>
                </a:solidFill>
                <a:latin typeface="Arial" charset="0"/>
              </a:defRPr>
            </a:lvl3pPr>
            <a:lvl4pPr marL="1600200" indent="-228600" eaLnBrk="0" hangingPunct="0">
              <a:spcBef>
                <a:spcPct val="25000"/>
              </a:spcBef>
              <a:buClr>
                <a:srgbClr val="DC241F"/>
              </a:buClr>
              <a:buFont typeface="Wingdings 2" pitchFamily="18" charset="2"/>
              <a:buChar char=""/>
              <a:defRPr sz="1400">
                <a:solidFill>
                  <a:schemeClr val="tx1"/>
                </a:solidFill>
                <a:latin typeface="Arial" charset="0"/>
              </a:defRPr>
            </a:lvl4pPr>
            <a:lvl5pPr marL="2057400" indent="-228600" eaLnBrk="0" hangingPunct="0">
              <a:spcBef>
                <a:spcPct val="25000"/>
              </a:spcBef>
              <a:buClr>
                <a:srgbClr val="DC241F"/>
              </a:buClr>
              <a:buFont typeface="Arial" charset="0"/>
              <a:buChar char="–"/>
              <a:defRPr sz="1400">
                <a:solidFill>
                  <a:schemeClr val="tx1"/>
                </a:solidFill>
                <a:latin typeface="Arial" charset="0"/>
              </a:defRPr>
            </a:lvl5pPr>
            <a:lvl6pPr marL="25146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6pPr>
            <a:lvl7pPr marL="29718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7pPr>
            <a:lvl8pPr marL="34290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8pPr>
            <a:lvl9pPr marL="38862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9pPr>
          </a:lstStyle>
          <a:p>
            <a:pPr algn="ctr" eaLnBrk="1" fontAlgn="base" hangingPunct="1">
              <a:spcBef>
                <a:spcPct val="50000"/>
              </a:spcBef>
              <a:spcAft>
                <a:spcPct val="0"/>
              </a:spcAft>
              <a:buClrTx/>
              <a:buFontTx/>
              <a:buNone/>
            </a:pPr>
            <a:r>
              <a:rPr lang="en-US" altLang="en-US" sz="3300" dirty="0" smtClean="0">
                <a:solidFill>
                  <a:srgbClr val="CB6015"/>
                </a:solidFill>
                <a:cs typeface="Arial" charset="0"/>
              </a:rPr>
              <a:t>+</a:t>
            </a:r>
          </a:p>
        </p:txBody>
      </p:sp>
      <p:sp>
        <p:nvSpPr>
          <p:cNvPr id="20" name="Text Box 16"/>
          <p:cNvSpPr txBox="1">
            <a:spLocks noChangeArrowheads="1"/>
          </p:cNvSpPr>
          <p:nvPr/>
        </p:nvSpPr>
        <p:spPr bwMode="auto">
          <a:xfrm>
            <a:off x="5909896" y="1885959"/>
            <a:ext cx="309196" cy="6000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6350" algn="ctr">
                <a:solidFill>
                  <a:srgbClr val="000000"/>
                </a:solidFill>
                <a:miter lim="800000"/>
                <a:headEnd/>
                <a:tailEnd/>
              </a14:hiddenLine>
            </a:ext>
          </a:extLst>
        </p:spPr>
        <p:txBody>
          <a:bodyPr lIns="45720" rIns="45720">
            <a:spAutoFit/>
          </a:bodyPr>
          <a:lstStyle>
            <a:lvl1pPr eaLnBrk="0" hangingPunct="0">
              <a:spcBef>
                <a:spcPct val="75000"/>
              </a:spcBef>
              <a:buClr>
                <a:srgbClr val="DC241F"/>
              </a:buClr>
              <a:buFont typeface="Wingdings 2" pitchFamily="18" charset="2"/>
              <a:buChar char=""/>
              <a:defRPr sz="1400">
                <a:solidFill>
                  <a:schemeClr val="tx1"/>
                </a:solidFill>
                <a:latin typeface="Arial" charset="0"/>
              </a:defRPr>
            </a:lvl1pPr>
            <a:lvl2pPr marL="742950" indent="-285750" eaLnBrk="0" hangingPunct="0">
              <a:spcBef>
                <a:spcPct val="25000"/>
              </a:spcBef>
              <a:buClr>
                <a:srgbClr val="DC241F"/>
              </a:buClr>
              <a:buFont typeface="Arial" charset="0"/>
              <a:buChar char="–"/>
              <a:defRPr sz="1400">
                <a:solidFill>
                  <a:schemeClr val="tx1"/>
                </a:solidFill>
                <a:latin typeface="Arial" charset="0"/>
              </a:defRPr>
            </a:lvl2pPr>
            <a:lvl3pPr marL="1143000" indent="-228600" eaLnBrk="0" hangingPunct="0">
              <a:spcBef>
                <a:spcPct val="25000"/>
              </a:spcBef>
              <a:buClr>
                <a:srgbClr val="DC241F"/>
              </a:buClr>
              <a:buSzPct val="90000"/>
              <a:buFont typeface="Wingdings" pitchFamily="2" charset="2"/>
              <a:buChar char="§"/>
              <a:defRPr sz="1400">
                <a:solidFill>
                  <a:schemeClr val="tx1"/>
                </a:solidFill>
                <a:latin typeface="Arial" charset="0"/>
              </a:defRPr>
            </a:lvl3pPr>
            <a:lvl4pPr marL="1600200" indent="-228600" eaLnBrk="0" hangingPunct="0">
              <a:spcBef>
                <a:spcPct val="25000"/>
              </a:spcBef>
              <a:buClr>
                <a:srgbClr val="DC241F"/>
              </a:buClr>
              <a:buFont typeface="Wingdings 2" pitchFamily="18" charset="2"/>
              <a:buChar char=""/>
              <a:defRPr sz="1400">
                <a:solidFill>
                  <a:schemeClr val="tx1"/>
                </a:solidFill>
                <a:latin typeface="Arial" charset="0"/>
              </a:defRPr>
            </a:lvl4pPr>
            <a:lvl5pPr marL="2057400" indent="-228600" eaLnBrk="0" hangingPunct="0">
              <a:spcBef>
                <a:spcPct val="25000"/>
              </a:spcBef>
              <a:buClr>
                <a:srgbClr val="DC241F"/>
              </a:buClr>
              <a:buFont typeface="Arial" charset="0"/>
              <a:buChar char="–"/>
              <a:defRPr sz="1400">
                <a:solidFill>
                  <a:schemeClr val="tx1"/>
                </a:solidFill>
                <a:latin typeface="Arial" charset="0"/>
              </a:defRPr>
            </a:lvl5pPr>
            <a:lvl6pPr marL="25146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6pPr>
            <a:lvl7pPr marL="29718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7pPr>
            <a:lvl8pPr marL="34290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8pPr>
            <a:lvl9pPr marL="38862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9pPr>
          </a:lstStyle>
          <a:p>
            <a:pPr algn="ctr" eaLnBrk="1" fontAlgn="base" hangingPunct="1">
              <a:spcBef>
                <a:spcPct val="50000"/>
              </a:spcBef>
              <a:spcAft>
                <a:spcPct val="0"/>
              </a:spcAft>
              <a:buClrTx/>
              <a:buFontTx/>
              <a:buNone/>
            </a:pPr>
            <a:r>
              <a:rPr lang="en-US" altLang="en-US" sz="3300" dirty="0" smtClean="0">
                <a:solidFill>
                  <a:srgbClr val="CB6015"/>
                </a:solidFill>
                <a:cs typeface="Arial" charset="0"/>
              </a:rPr>
              <a:t>-</a:t>
            </a:r>
          </a:p>
        </p:txBody>
      </p:sp>
      <p:pic>
        <p:nvPicPr>
          <p:cNvPr id="21" name="Picture 17"/>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2661145" y="3860800"/>
            <a:ext cx="4771317" cy="2616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6350" algn="ctr">
                <a:solidFill>
                  <a:srgbClr val="000000"/>
                </a:solidFill>
                <a:miter lim="800000"/>
                <a:headEnd/>
                <a:tailEnd/>
              </a14:hiddenLine>
            </a:ext>
          </a:extLst>
        </p:spPr>
      </p:pic>
      <p:sp>
        <p:nvSpPr>
          <p:cNvPr id="22" name="Text Box 10"/>
          <p:cNvSpPr txBox="1">
            <a:spLocks noChangeArrowheads="1"/>
          </p:cNvSpPr>
          <p:nvPr/>
        </p:nvSpPr>
        <p:spPr bwMode="auto">
          <a:xfrm>
            <a:off x="140400" y="6172200"/>
            <a:ext cx="3732334" cy="196464"/>
          </a:xfrm>
          <a:prstGeom prst="rect">
            <a:avLst/>
          </a:prstGeom>
          <a:noFill/>
          <a:ln w="6350" algn="ctr">
            <a:noFill/>
            <a:miter lim="800000"/>
            <a:headEnd/>
            <a:tailEnd/>
          </a:ln>
        </p:spPr>
        <p:txBody>
          <a:bodyPr lIns="45720" rIns="45720">
            <a:spAutoFit/>
          </a:bodyPr>
          <a:lstStyle/>
          <a:p>
            <a:pPr fontAlgn="base">
              <a:lnSpc>
                <a:spcPct val="75000"/>
              </a:lnSpc>
              <a:spcBef>
                <a:spcPct val="50000"/>
              </a:spcBef>
              <a:spcAft>
                <a:spcPct val="0"/>
              </a:spcAft>
              <a:defRPr/>
            </a:pPr>
            <a:r>
              <a:rPr lang="en-US" sz="900" dirty="0">
                <a:solidFill>
                  <a:srgbClr val="97999B"/>
                </a:solidFill>
                <a:cs typeface="Arial" pitchFamily="34" charset="0"/>
              </a:rPr>
              <a:t>Source: Factset</a:t>
            </a:r>
          </a:p>
        </p:txBody>
      </p:sp>
      <p:sp>
        <p:nvSpPr>
          <p:cNvPr id="34" name="Rectangle 33"/>
          <p:cNvSpPr/>
          <p:nvPr>
            <p:custDataLst>
              <p:tags r:id="rId2"/>
            </p:custDataLst>
          </p:nvPr>
        </p:nvSpPr>
        <p:spPr bwMode="auto">
          <a:xfrm>
            <a:off x="165100" y="6718300"/>
            <a:ext cx="57150" cy="121920"/>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xmlns="">
                <a:solidFill>
                  <a:schemeClr val="folHlink"/>
                </a:solidFill>
              </a14:hiddenFill>
            </a:ext>
            <a:ext uri="{91240B29-F687-4F45-9708-019B960494DF}">
              <a14:hiddenLine xmlns:a14="http://schemas.microsoft.com/office/drawing/2010/main" xmlns="" w="6350" cap="flat" cmpd="sng" algn="ctr">
                <a:solidFill>
                  <a:schemeClr val="tx2"/>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0" tIns="0" rIns="0" bIns="0" numCol="1" rtlCol="0" anchor="t" anchorCtr="0" compatLnSpc="1">
            <a:prstTxWarp prst="textNoShape">
              <a:avLst/>
            </a:prstTxWarp>
          </a:bodyPr>
          <a:lstStyle/>
          <a:p>
            <a:pPr fontAlgn="base">
              <a:spcBef>
                <a:spcPct val="0"/>
              </a:spcBef>
              <a:spcAft>
                <a:spcPct val="0"/>
              </a:spcAft>
            </a:pPr>
            <a:r>
              <a:rPr kumimoji="0" lang="en-GB" sz="800" i="0" u="none" strike="noStrike" cap="none" normalizeH="0" baseline="0" dirty="0" smtClean="0">
                <a:ln>
                  <a:noFill/>
                </a:ln>
                <a:solidFill>
                  <a:srgbClr val="53565A"/>
                </a:solidFill>
                <a:effectLst/>
                <a:latin typeface="Arial" pitchFamily="34" charset="0"/>
                <a:ea typeface="+mj-ea"/>
              </a:rPr>
              <a:t>8</a:t>
            </a:r>
          </a:p>
        </p:txBody>
      </p:sp>
    </p:spTree>
    <p:custDataLst>
      <p:tags r:id="rId1"/>
    </p:custDataLst>
    <p:extLst>
      <p:ext uri="{BB962C8B-B14F-4D97-AF65-F5344CB8AC3E}">
        <p14:creationId xmlns:p14="http://schemas.microsoft.com/office/powerpoint/2010/main" xmlns="" val="989597643"/>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LAYOUT" val="ppLayoutTitle"/>
</p:tagLst>
</file>

<file path=ppt/tags/tag10.xml><?xml version="1.0" encoding="utf-8"?>
<p:tagLst xmlns:a="http://schemas.openxmlformats.org/drawingml/2006/main" xmlns:r="http://schemas.openxmlformats.org/officeDocument/2006/relationships" xmlns:p="http://schemas.openxmlformats.org/presentationml/2006/main">
  <p:tag name="LAYOUT" val="ppLayoutCustom"/>
</p:tagLst>
</file>

<file path=ppt/tags/tag11.xml><?xml version="1.0" encoding="utf-8"?>
<p:tagLst xmlns:a="http://schemas.openxmlformats.org/drawingml/2006/main" xmlns:r="http://schemas.openxmlformats.org/officeDocument/2006/relationships" xmlns:p="http://schemas.openxmlformats.org/presentationml/2006/main">
  <p:tag name="SSB" val="PageNbr"/>
</p:tagLst>
</file>

<file path=ppt/tags/tag12.xml><?xml version="1.0" encoding="utf-8"?>
<p:tagLst xmlns:a="http://schemas.openxmlformats.org/drawingml/2006/main" xmlns:r="http://schemas.openxmlformats.org/officeDocument/2006/relationships" xmlns:p="http://schemas.openxmlformats.org/presentationml/2006/main">
  <p:tag name="LAYOUT" val="ppLayoutTitle"/>
</p:tagLst>
</file>

<file path=ppt/tags/tag13.xml><?xml version="1.0" encoding="utf-8"?>
<p:tagLst xmlns:a="http://schemas.openxmlformats.org/drawingml/2006/main" xmlns:r="http://schemas.openxmlformats.org/officeDocument/2006/relationships" xmlns:p="http://schemas.openxmlformats.org/presentationml/2006/main">
  <p:tag name="LAYOUT" val="ppLayoutText"/>
</p:tagLst>
</file>

<file path=ppt/tags/tag14.xml><?xml version="1.0" encoding="utf-8"?>
<p:tagLst xmlns:a="http://schemas.openxmlformats.org/drawingml/2006/main" xmlns:r="http://schemas.openxmlformats.org/officeDocument/2006/relationships" xmlns:p="http://schemas.openxmlformats.org/presentationml/2006/main">
  <p:tag name="SSB" val="PageNbr"/>
</p:tagLst>
</file>

<file path=ppt/tags/tag15.xml><?xml version="1.0" encoding="utf-8"?>
<p:tagLst xmlns:a="http://schemas.openxmlformats.org/drawingml/2006/main" xmlns:r="http://schemas.openxmlformats.org/officeDocument/2006/relationships" xmlns:p="http://schemas.openxmlformats.org/presentationml/2006/main">
  <p:tag name="SSB" val="txtPageMessage"/>
</p:tagLst>
</file>

<file path=ppt/tags/tag16.xml><?xml version="1.0" encoding="utf-8"?>
<p:tagLst xmlns:a="http://schemas.openxmlformats.org/drawingml/2006/main" xmlns:r="http://schemas.openxmlformats.org/officeDocument/2006/relationships" xmlns:p="http://schemas.openxmlformats.org/presentationml/2006/main">
  <p:tag name="LAYOUT" val="ppLayoutText"/>
</p:tagLst>
</file>

<file path=ppt/tags/tag17.xml><?xml version="1.0" encoding="utf-8"?>
<p:tagLst xmlns:a="http://schemas.openxmlformats.org/drawingml/2006/main" xmlns:r="http://schemas.openxmlformats.org/officeDocument/2006/relationships" xmlns:p="http://schemas.openxmlformats.org/presentationml/2006/main">
  <p:tag name="SSB" val="PageNbr"/>
</p:tagLst>
</file>

<file path=ppt/tags/tag18.xml><?xml version="1.0" encoding="utf-8"?>
<p:tagLst xmlns:a="http://schemas.openxmlformats.org/drawingml/2006/main" xmlns:r="http://schemas.openxmlformats.org/officeDocument/2006/relationships" xmlns:p="http://schemas.openxmlformats.org/presentationml/2006/main">
  <p:tag name="SSB" val="txtPageMessage"/>
</p:tagLst>
</file>

<file path=ppt/tags/tag19.xml><?xml version="1.0" encoding="utf-8"?>
<p:tagLst xmlns:a="http://schemas.openxmlformats.org/drawingml/2006/main" xmlns:r="http://schemas.openxmlformats.org/officeDocument/2006/relationships" xmlns:p="http://schemas.openxmlformats.org/presentationml/2006/main">
  <p:tag name="LAYOUT" val="ppLayoutText"/>
</p:tagLst>
</file>

<file path=ppt/tags/tag2.xml><?xml version="1.0" encoding="utf-8"?>
<p:tagLst xmlns:a="http://schemas.openxmlformats.org/drawingml/2006/main" xmlns:r="http://schemas.openxmlformats.org/officeDocument/2006/relationships" xmlns:p="http://schemas.openxmlformats.org/presentationml/2006/main">
  <p:tag name="LAYOUT" val="ppLayoutCustom"/>
</p:tagLst>
</file>

<file path=ppt/tags/tag20.xml><?xml version="1.0" encoding="utf-8"?>
<p:tagLst xmlns:a="http://schemas.openxmlformats.org/drawingml/2006/main" xmlns:r="http://schemas.openxmlformats.org/officeDocument/2006/relationships" xmlns:p="http://schemas.openxmlformats.org/presentationml/2006/main">
  <p:tag name="SSB" val="PageNbr"/>
</p:tagLst>
</file>

<file path=ppt/tags/tag21.xml><?xml version="1.0" encoding="utf-8"?>
<p:tagLst xmlns:a="http://schemas.openxmlformats.org/drawingml/2006/main" xmlns:r="http://schemas.openxmlformats.org/officeDocument/2006/relationships" xmlns:p="http://schemas.openxmlformats.org/presentationml/2006/main">
  <p:tag name="SSB" val="txtPageMessage"/>
</p:tagLst>
</file>

<file path=ppt/tags/tag22.xml><?xml version="1.0" encoding="utf-8"?>
<p:tagLst xmlns:a="http://schemas.openxmlformats.org/drawingml/2006/main" xmlns:r="http://schemas.openxmlformats.org/officeDocument/2006/relationships" xmlns:p="http://schemas.openxmlformats.org/presentationml/2006/main">
  <p:tag name="LAYOUT" val="ppLayoutText"/>
</p:tagLst>
</file>

<file path=ppt/tags/tag23.xml><?xml version="1.0" encoding="utf-8"?>
<p:tagLst xmlns:a="http://schemas.openxmlformats.org/drawingml/2006/main" xmlns:r="http://schemas.openxmlformats.org/officeDocument/2006/relationships" xmlns:p="http://schemas.openxmlformats.org/presentationml/2006/main">
  <p:tag name="SSB" val="PageNbr"/>
</p:tagLst>
</file>

<file path=ppt/tags/tag24.xml><?xml version="1.0" encoding="utf-8"?>
<p:tagLst xmlns:a="http://schemas.openxmlformats.org/drawingml/2006/main" xmlns:r="http://schemas.openxmlformats.org/officeDocument/2006/relationships" xmlns:p="http://schemas.openxmlformats.org/presentationml/2006/main">
  <p:tag name="SSB" val="txtPageMessage"/>
</p:tagLst>
</file>

<file path=ppt/tags/tag25.xml><?xml version="1.0" encoding="utf-8"?>
<p:tagLst xmlns:a="http://schemas.openxmlformats.org/drawingml/2006/main" xmlns:r="http://schemas.openxmlformats.org/officeDocument/2006/relationships" xmlns:p="http://schemas.openxmlformats.org/presentationml/2006/main">
  <p:tag name="LAYOUT" val="ppLayoutText"/>
</p:tagLst>
</file>

<file path=ppt/tags/tag26.xml><?xml version="1.0" encoding="utf-8"?>
<p:tagLst xmlns:a="http://schemas.openxmlformats.org/drawingml/2006/main" xmlns:r="http://schemas.openxmlformats.org/officeDocument/2006/relationships" xmlns:p="http://schemas.openxmlformats.org/presentationml/2006/main">
  <p:tag name="SSB" val="PageNbr"/>
</p:tagLst>
</file>

<file path=ppt/tags/tag27.xml><?xml version="1.0" encoding="utf-8"?>
<p:tagLst xmlns:a="http://schemas.openxmlformats.org/drawingml/2006/main" xmlns:r="http://schemas.openxmlformats.org/officeDocument/2006/relationships" xmlns:p="http://schemas.openxmlformats.org/presentationml/2006/main">
  <p:tag name="SSB" val="txtPageMessage"/>
</p:tagLst>
</file>

<file path=ppt/tags/tag28.xml><?xml version="1.0" encoding="utf-8"?>
<p:tagLst xmlns:a="http://schemas.openxmlformats.org/drawingml/2006/main" xmlns:r="http://schemas.openxmlformats.org/officeDocument/2006/relationships" xmlns:p="http://schemas.openxmlformats.org/presentationml/2006/main">
  <p:tag name="LAYOUT" val="ppLayoutText"/>
</p:tagLst>
</file>

<file path=ppt/tags/tag29.xml><?xml version="1.0" encoding="utf-8"?>
<p:tagLst xmlns:a="http://schemas.openxmlformats.org/drawingml/2006/main" xmlns:r="http://schemas.openxmlformats.org/officeDocument/2006/relationships" xmlns:p="http://schemas.openxmlformats.org/presentationml/2006/main">
  <p:tag name="SSB" val="PageNbr"/>
</p:tagLst>
</file>

<file path=ppt/tags/tag3.xml><?xml version="1.0" encoding="utf-8"?>
<p:tagLst xmlns:a="http://schemas.openxmlformats.org/drawingml/2006/main" xmlns:r="http://schemas.openxmlformats.org/officeDocument/2006/relationships" xmlns:p="http://schemas.openxmlformats.org/presentationml/2006/main">
  <p:tag name="SSB" val="PageNbr"/>
</p:tagLst>
</file>

<file path=ppt/tags/tag30.xml><?xml version="1.0" encoding="utf-8"?>
<p:tagLst xmlns:a="http://schemas.openxmlformats.org/drawingml/2006/main" xmlns:r="http://schemas.openxmlformats.org/officeDocument/2006/relationships" xmlns:p="http://schemas.openxmlformats.org/presentationml/2006/main">
  <p:tag name="SSB" val="txtPageMessage"/>
</p:tagLst>
</file>

<file path=ppt/tags/tag31.xml><?xml version="1.0" encoding="utf-8"?>
<p:tagLst xmlns:a="http://schemas.openxmlformats.org/drawingml/2006/main" xmlns:r="http://schemas.openxmlformats.org/officeDocument/2006/relationships" xmlns:p="http://schemas.openxmlformats.org/presentationml/2006/main">
  <p:tag name="LAYOUT" val="ppLayoutText"/>
</p:tagLst>
</file>

<file path=ppt/tags/tag32.xml><?xml version="1.0" encoding="utf-8"?>
<p:tagLst xmlns:a="http://schemas.openxmlformats.org/drawingml/2006/main" xmlns:r="http://schemas.openxmlformats.org/officeDocument/2006/relationships" xmlns:p="http://schemas.openxmlformats.org/presentationml/2006/main">
  <p:tag name="SSB" val="PageNbr"/>
</p:tagLst>
</file>

<file path=ppt/tags/tag33.xml><?xml version="1.0" encoding="utf-8"?>
<p:tagLst xmlns:a="http://schemas.openxmlformats.org/drawingml/2006/main" xmlns:r="http://schemas.openxmlformats.org/officeDocument/2006/relationships" xmlns:p="http://schemas.openxmlformats.org/presentationml/2006/main">
  <p:tag name="SSB" val="txtPageMessage"/>
</p:tagLst>
</file>

<file path=ppt/tags/tag34.xml><?xml version="1.0" encoding="utf-8"?>
<p:tagLst xmlns:a="http://schemas.openxmlformats.org/drawingml/2006/main" xmlns:r="http://schemas.openxmlformats.org/officeDocument/2006/relationships" xmlns:p="http://schemas.openxmlformats.org/presentationml/2006/main">
  <p:tag name="LAYOUT" val="ppLayoutText"/>
</p:tagLst>
</file>

<file path=ppt/tags/tag35.xml><?xml version="1.0" encoding="utf-8"?>
<p:tagLst xmlns:a="http://schemas.openxmlformats.org/drawingml/2006/main" xmlns:r="http://schemas.openxmlformats.org/officeDocument/2006/relationships" xmlns:p="http://schemas.openxmlformats.org/presentationml/2006/main">
  <p:tag name="SSB" val="PageNbr"/>
</p:tagLst>
</file>

<file path=ppt/tags/tag36.xml><?xml version="1.0" encoding="utf-8"?>
<p:tagLst xmlns:a="http://schemas.openxmlformats.org/drawingml/2006/main" xmlns:r="http://schemas.openxmlformats.org/officeDocument/2006/relationships" xmlns:p="http://schemas.openxmlformats.org/presentationml/2006/main">
  <p:tag name="SSB" val="txtPageMessage"/>
</p:tagLst>
</file>

<file path=ppt/tags/tag37.xml><?xml version="1.0" encoding="utf-8"?>
<p:tagLst xmlns:a="http://schemas.openxmlformats.org/drawingml/2006/main" xmlns:r="http://schemas.openxmlformats.org/officeDocument/2006/relationships" xmlns:p="http://schemas.openxmlformats.org/presentationml/2006/main">
  <p:tag name="LAYOUT" val="ppLayoutText"/>
</p:tagLst>
</file>

<file path=ppt/tags/tag38.xml><?xml version="1.0" encoding="utf-8"?>
<p:tagLst xmlns:a="http://schemas.openxmlformats.org/drawingml/2006/main" xmlns:r="http://schemas.openxmlformats.org/officeDocument/2006/relationships" xmlns:p="http://schemas.openxmlformats.org/presentationml/2006/main">
  <p:tag name="SSB" val="txtPageMessage"/>
</p:tagLst>
</file>

<file path=ppt/tags/tag39.xml><?xml version="1.0" encoding="utf-8"?>
<p:tagLst xmlns:a="http://schemas.openxmlformats.org/drawingml/2006/main" xmlns:r="http://schemas.openxmlformats.org/officeDocument/2006/relationships" xmlns:p="http://schemas.openxmlformats.org/presentationml/2006/main">
  <p:tag name="SSB" val="txtPageMessage"/>
</p:tagLst>
</file>

<file path=ppt/tags/tag4.xml><?xml version="1.0" encoding="utf-8"?>
<p:tagLst xmlns:a="http://schemas.openxmlformats.org/drawingml/2006/main" xmlns:r="http://schemas.openxmlformats.org/officeDocument/2006/relationships" xmlns:p="http://schemas.openxmlformats.org/presentationml/2006/main">
  <p:tag name="LAYOUT" val="ppLayoutCustom"/>
</p:tagLst>
</file>

<file path=ppt/tags/tag40.xml><?xml version="1.0" encoding="utf-8"?>
<p:tagLst xmlns:a="http://schemas.openxmlformats.org/drawingml/2006/main" xmlns:r="http://schemas.openxmlformats.org/officeDocument/2006/relationships" xmlns:p="http://schemas.openxmlformats.org/presentationml/2006/main">
  <p:tag name="SSB" val="txtPageMessage"/>
</p:tagLst>
</file>

<file path=ppt/tags/tag41.xml><?xml version="1.0" encoding="utf-8"?>
<p:tagLst xmlns:a="http://schemas.openxmlformats.org/drawingml/2006/main" xmlns:r="http://schemas.openxmlformats.org/officeDocument/2006/relationships" xmlns:p="http://schemas.openxmlformats.org/presentationml/2006/main">
  <p:tag name="SSB" val="txtPageMessage"/>
</p:tagLst>
</file>

<file path=ppt/tags/tag42.xml><?xml version="1.0" encoding="utf-8"?>
<p:tagLst xmlns:a="http://schemas.openxmlformats.org/drawingml/2006/main" xmlns:r="http://schemas.openxmlformats.org/officeDocument/2006/relationships" xmlns:p="http://schemas.openxmlformats.org/presentationml/2006/main">
  <p:tag name="SSB" val="PageNbr"/>
</p:tagLst>
</file>

<file path=ppt/tags/tag43.xml><?xml version="1.0" encoding="utf-8"?>
<p:tagLst xmlns:a="http://schemas.openxmlformats.org/drawingml/2006/main" xmlns:r="http://schemas.openxmlformats.org/officeDocument/2006/relationships" xmlns:p="http://schemas.openxmlformats.org/presentationml/2006/main">
  <p:tag name="SSB" val="txtPageMessage"/>
</p:tagLst>
</file>

<file path=ppt/tags/tag44.xml><?xml version="1.0" encoding="utf-8"?>
<p:tagLst xmlns:a="http://schemas.openxmlformats.org/drawingml/2006/main" xmlns:r="http://schemas.openxmlformats.org/officeDocument/2006/relationships" xmlns:p="http://schemas.openxmlformats.org/presentationml/2006/main">
  <p:tag name="LAYOUT" val="ppLayoutObject"/>
</p:tagLst>
</file>

<file path=ppt/tags/tag45.xml><?xml version="1.0" encoding="utf-8"?>
<p:tagLst xmlns:a="http://schemas.openxmlformats.org/drawingml/2006/main" xmlns:r="http://schemas.openxmlformats.org/officeDocument/2006/relationships" xmlns:p="http://schemas.openxmlformats.org/presentationml/2006/main">
  <p:tag name="SSB" val="PageNbr"/>
</p:tagLst>
</file>

<file path=ppt/tags/tag46.xml><?xml version="1.0" encoding="utf-8"?>
<p:tagLst xmlns:a="http://schemas.openxmlformats.org/drawingml/2006/main" xmlns:r="http://schemas.openxmlformats.org/officeDocument/2006/relationships" xmlns:p="http://schemas.openxmlformats.org/presentationml/2006/main">
  <p:tag name="LAYOUT" val="ppLayoutObject"/>
</p:tagLst>
</file>

<file path=ppt/tags/tag47.xml><?xml version="1.0" encoding="utf-8"?>
<p:tagLst xmlns:a="http://schemas.openxmlformats.org/drawingml/2006/main" xmlns:r="http://schemas.openxmlformats.org/officeDocument/2006/relationships" xmlns:p="http://schemas.openxmlformats.org/presentationml/2006/main">
  <p:tag name="SSB" val="SectionDivider"/>
</p:tagLst>
</file>

<file path=ppt/tags/tag48.xml><?xml version="1.0" encoding="utf-8"?>
<p:tagLst xmlns:a="http://schemas.openxmlformats.org/drawingml/2006/main" xmlns:r="http://schemas.openxmlformats.org/officeDocument/2006/relationships" xmlns:p="http://schemas.openxmlformats.org/presentationml/2006/main">
  <p:tag name="SSB" val="SectionDivider"/>
</p:tagLst>
</file>

<file path=ppt/tags/tag49.xml><?xml version="1.0" encoding="utf-8"?>
<p:tagLst xmlns:a="http://schemas.openxmlformats.org/drawingml/2006/main" xmlns:r="http://schemas.openxmlformats.org/officeDocument/2006/relationships" xmlns:p="http://schemas.openxmlformats.org/presentationml/2006/main">
  <p:tag name="SSB" val="SectionDivider"/>
</p:tagLst>
</file>

<file path=ppt/tags/tag5.xml><?xml version="1.0" encoding="utf-8"?>
<p:tagLst xmlns:a="http://schemas.openxmlformats.org/drawingml/2006/main" xmlns:r="http://schemas.openxmlformats.org/officeDocument/2006/relationships" xmlns:p="http://schemas.openxmlformats.org/presentationml/2006/main">
  <p:tag name="SSB" val="PageNbr"/>
</p:tagLst>
</file>

<file path=ppt/tags/tag50.xml><?xml version="1.0" encoding="utf-8"?>
<p:tagLst xmlns:a="http://schemas.openxmlformats.org/drawingml/2006/main" xmlns:r="http://schemas.openxmlformats.org/officeDocument/2006/relationships" xmlns:p="http://schemas.openxmlformats.org/presentationml/2006/main">
  <p:tag name="SSB" val="PageNbr"/>
</p:tagLst>
</file>

<file path=ppt/tags/tag51.xml><?xml version="1.0" encoding="utf-8"?>
<p:tagLst xmlns:a="http://schemas.openxmlformats.org/drawingml/2006/main" xmlns:r="http://schemas.openxmlformats.org/officeDocument/2006/relationships" xmlns:p="http://schemas.openxmlformats.org/presentationml/2006/main">
  <p:tag name="LAYOUT" val="ppLayoutTitleOnly"/>
</p:tagLst>
</file>

<file path=ppt/tags/tag52.xml><?xml version="1.0" encoding="utf-8"?>
<p:tagLst xmlns:a="http://schemas.openxmlformats.org/drawingml/2006/main" xmlns:r="http://schemas.openxmlformats.org/officeDocument/2006/relationships" xmlns:p="http://schemas.openxmlformats.org/presentationml/2006/main">
  <p:tag name="SSB" val="txtPageMessage"/>
</p:tagLst>
</file>

<file path=ppt/tags/tag53.xml><?xml version="1.0" encoding="utf-8"?>
<p:tagLst xmlns:a="http://schemas.openxmlformats.org/drawingml/2006/main" xmlns:r="http://schemas.openxmlformats.org/officeDocument/2006/relationships" xmlns:p="http://schemas.openxmlformats.org/presentationml/2006/main">
  <p:tag name="SSB" val="PageNbr"/>
</p:tagLst>
</file>

<file path=ppt/tags/tag54.xml><?xml version="1.0" encoding="utf-8"?>
<p:tagLst xmlns:a="http://schemas.openxmlformats.org/drawingml/2006/main" xmlns:r="http://schemas.openxmlformats.org/officeDocument/2006/relationships" xmlns:p="http://schemas.openxmlformats.org/presentationml/2006/main">
  <p:tag name="LAYOUT" val="ppLayoutTitleOnly"/>
</p:tagLst>
</file>

<file path=ppt/tags/tag55.xml><?xml version="1.0" encoding="utf-8"?>
<p:tagLst xmlns:a="http://schemas.openxmlformats.org/drawingml/2006/main" xmlns:r="http://schemas.openxmlformats.org/officeDocument/2006/relationships" xmlns:p="http://schemas.openxmlformats.org/presentationml/2006/main">
  <p:tag name="SSB" val="PageNbr"/>
</p:tagLst>
</file>

<file path=ppt/tags/tag56.xml><?xml version="1.0" encoding="utf-8"?>
<p:tagLst xmlns:a="http://schemas.openxmlformats.org/drawingml/2006/main" xmlns:r="http://schemas.openxmlformats.org/officeDocument/2006/relationships" xmlns:p="http://schemas.openxmlformats.org/presentationml/2006/main">
  <p:tag name="LAYOUT" val="ppLayoutTitleOnly"/>
</p:tagLst>
</file>

<file path=ppt/tags/tag57.xml><?xml version="1.0" encoding="utf-8"?>
<p:tagLst xmlns:a="http://schemas.openxmlformats.org/drawingml/2006/main" xmlns:r="http://schemas.openxmlformats.org/officeDocument/2006/relationships" xmlns:p="http://schemas.openxmlformats.org/presentationml/2006/main">
  <p:tag name="SSB" val="PageNbr"/>
</p:tagLst>
</file>

<file path=ppt/tags/tag6.xml><?xml version="1.0" encoding="utf-8"?>
<p:tagLst xmlns:a="http://schemas.openxmlformats.org/drawingml/2006/main" xmlns:r="http://schemas.openxmlformats.org/officeDocument/2006/relationships" xmlns:p="http://schemas.openxmlformats.org/presentationml/2006/main">
  <p:tag name="LAYOUT" val="ppLayoutCustom"/>
</p:tagLst>
</file>

<file path=ppt/tags/tag7.xml><?xml version="1.0" encoding="utf-8"?>
<p:tagLst xmlns:a="http://schemas.openxmlformats.org/drawingml/2006/main" xmlns:r="http://schemas.openxmlformats.org/officeDocument/2006/relationships" xmlns:p="http://schemas.openxmlformats.org/presentationml/2006/main">
  <p:tag name="SSB" val="PageNbr"/>
</p:tagLst>
</file>

<file path=ppt/tags/tag8.xml><?xml version="1.0" encoding="utf-8"?>
<p:tagLst xmlns:a="http://schemas.openxmlformats.org/drawingml/2006/main" xmlns:r="http://schemas.openxmlformats.org/officeDocument/2006/relationships" xmlns:p="http://schemas.openxmlformats.org/presentationml/2006/main">
  <p:tag name="LAYOUT" val="ppLayoutCustom"/>
</p:tagLst>
</file>

<file path=ppt/tags/tag9.xml><?xml version="1.0" encoding="utf-8"?>
<p:tagLst xmlns:a="http://schemas.openxmlformats.org/drawingml/2006/main" xmlns:r="http://schemas.openxmlformats.org/officeDocument/2006/relationships" xmlns:p="http://schemas.openxmlformats.org/presentationml/2006/main">
  <p:tag name="SSB" val="PageNbr"/>
</p:tagLst>
</file>

<file path=ppt/theme/theme1.xml><?xml version="1.0" encoding="utf-8"?>
<a:theme xmlns:a="http://schemas.openxmlformats.org/drawingml/2006/main" name="ICG_Pres (Letter)">
  <a:themeElements>
    <a:clrScheme name="ICG">
      <a:dk1>
        <a:srgbClr val="53565A"/>
      </a:dk1>
      <a:lt1>
        <a:srgbClr val="FFFFFF"/>
      </a:lt1>
      <a:dk2>
        <a:srgbClr val="99DFE3"/>
      </a:dk2>
      <a:lt2>
        <a:srgbClr val="00B0B9"/>
      </a:lt2>
      <a:accent1>
        <a:srgbClr val="002D72"/>
      </a:accent1>
      <a:accent2>
        <a:srgbClr val="99ABC7"/>
      </a:accent2>
      <a:accent3>
        <a:srgbClr val="00BDF2"/>
      </a:accent3>
      <a:accent4>
        <a:srgbClr val="99E4FA"/>
      </a:accent4>
      <a:accent5>
        <a:srgbClr val="53565A"/>
      </a:accent5>
      <a:accent6>
        <a:srgbClr val="97999B"/>
      </a:accent6>
      <a:hlink>
        <a:srgbClr val="00BDF2"/>
      </a:hlink>
      <a:folHlink>
        <a:srgbClr val="99DFE3"/>
      </a:folHlink>
    </a:clrScheme>
    <a:fontScheme name="ICG_Fonts">
      <a:majorFont>
        <a:latin typeface="Arial"/>
        <a:ea typeface="STKaiti"/>
        <a:cs typeface=""/>
      </a:majorFont>
      <a:minorFont>
        <a:latin typeface="Arial"/>
        <a:ea typeface="STKait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folHlink"/>
        </a:solidFill>
        <a:ln w="6350"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none" lIns="91440" tIns="45720" rIns="91440" bIns="45720" numCol="1" rtlCol="0"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sz="1400" b="0" i="0" u="none" strike="noStrike" cap="none" normalizeH="0" baseline="0" dirty="0" smtClean="0">
            <a:ln>
              <a:noFill/>
            </a:ln>
            <a:solidFill>
              <a:schemeClr val="tx1"/>
            </a:solidFill>
            <a:effectLst/>
            <a:latin typeface="Arial" pitchFamily="34" charset="0"/>
            <a:ea typeface="+mj-ea"/>
          </a:defRPr>
        </a:defPPr>
      </a:lstStyle>
    </a:spDef>
    <a:lnDef>
      <a:spPr bwMode="auto">
        <a:solidFill>
          <a:schemeClr val="folHlink"/>
        </a:solidFill>
        <a:ln w="6350" cap="flat" cmpd="sng" algn="ctr">
          <a:solidFill>
            <a:schemeClr val="accent6"/>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a:lstStyle/>
    </a:lnDef>
    <a:txDef>
      <a:spPr>
        <a:noFill/>
      </a:spPr>
      <a:bodyPr wrap="none" rtlCol="0">
        <a:spAutoFit/>
      </a:bodyPr>
      <a:lstStyle>
        <a:defPPr>
          <a:defRPr baseline="0" dirty="0">
            <a:ea typeface="+mj-ea"/>
          </a:defRPr>
        </a:defPPr>
      </a:lstStyle>
    </a:txDef>
  </a:objectDefaults>
  <a:extraClrSchemeLst/>
  <a:custClrLst>
    <a:custClr name="Goldenrod">
      <a:srgbClr val="C99700"/>
    </a:custClr>
    <a:custClr name="Goldenrod Tint">
      <a:srgbClr val="E9D599"/>
    </a:custClr>
    <a:custClr name="Forest">
      <a:srgbClr val="00843D"/>
    </a:custClr>
    <a:custClr name="Forest Tint">
      <a:srgbClr val="99CEB1"/>
    </a:custClr>
    <a:custClr name="Plum">
      <a:srgbClr val="890C58"/>
    </a:custClr>
    <a:custClr name="Plum Tint">
      <a:srgbClr val="D09EBC"/>
    </a:custClr>
    <a:custClr name="Olive">
      <a:srgbClr val="949300"/>
    </a:custClr>
    <a:custClr name="Olive Tint">
      <a:srgbClr val="D4D499"/>
    </a:custClr>
    <a:custClr name="White">
      <a:srgbClr val="FFFFFF"/>
    </a:custClr>
    <a:custClr name="White">
      <a:srgbClr val="FFFFFF"/>
    </a:custClr>
    <a:custClr name="Teal">
      <a:srgbClr val="007377"/>
    </a:custClr>
    <a:custClr name="Teal Tint">
      <a:srgbClr val="99C7C9"/>
    </a:custClr>
    <a:custClr name="Tangerine">
      <a:srgbClr val="ED8B00"/>
    </a:custClr>
    <a:custClr name="Tangerine Tint">
      <a:srgbClr val="F8D199"/>
    </a:custClr>
    <a:custClr name="Purple">
      <a:srgbClr val="6B3077"/>
    </a:custClr>
    <a:custClr name="Purple Tint">
      <a:srgbClr val="C4ACC9"/>
    </a:custClr>
    <a:custClr name="Green">
      <a:srgbClr val="84BD00"/>
    </a:custClr>
    <a:custClr name="Green Tint">
      <a:srgbClr val="CEE599"/>
    </a:custClr>
    <a:custClr name="White">
      <a:srgbClr val="FFFFFF"/>
    </a:custClr>
    <a:custClr name="White">
      <a:srgbClr val="FFFFFF"/>
    </a:custClr>
    <a:custClr name="Burnt Orange">
      <a:srgbClr val="CB6015"/>
    </a:custClr>
    <a:custClr name="Citi Cyan Tint (20%)">
      <a:srgbClr val="CCF2FC"/>
    </a:custClr>
    <a:custClr name="Citi Light Gray Tint(20%)">
      <a:srgbClr val="EAEBEB"/>
    </a:custClr>
  </a:custClr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ICG_Pres(Letter)">
  <a:themeElements>
    <a:clrScheme name="ICG">
      <a:dk1>
        <a:srgbClr val="53565A"/>
      </a:dk1>
      <a:lt1>
        <a:srgbClr val="FFFFFF"/>
      </a:lt1>
      <a:dk2>
        <a:srgbClr val="99DFE3"/>
      </a:dk2>
      <a:lt2>
        <a:srgbClr val="00B0B9"/>
      </a:lt2>
      <a:accent1>
        <a:srgbClr val="002D72"/>
      </a:accent1>
      <a:accent2>
        <a:srgbClr val="99ABC7"/>
      </a:accent2>
      <a:accent3>
        <a:srgbClr val="00BDF2"/>
      </a:accent3>
      <a:accent4>
        <a:srgbClr val="99E4FA"/>
      </a:accent4>
      <a:accent5>
        <a:srgbClr val="53565A"/>
      </a:accent5>
      <a:accent6>
        <a:srgbClr val="97999B"/>
      </a:accent6>
      <a:hlink>
        <a:srgbClr val="00BDF2"/>
      </a:hlink>
      <a:folHlink>
        <a:srgbClr val="99DFE3"/>
      </a:folHlink>
    </a:clrScheme>
    <a:fontScheme name="ICG Fonts">
      <a:majorFont>
        <a:latin typeface="Arial"/>
        <a:ea typeface="STKaiti"/>
        <a:cs typeface=""/>
        <a:font script="Jpan" typeface="MS PGothic"/>
      </a:majorFont>
      <a:minorFont>
        <a:latin typeface="Arial"/>
        <a:ea typeface="STKaiti"/>
        <a:cs typeface=""/>
        <a:font script="Jpan" typeface="MS PGothic"/>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folHlink"/>
        </a:solidFill>
        <a:ln w="6350"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none" lIns="91440" tIns="45720" rIns="91440" bIns="45720" numCol="1" rtlCol="0"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sz="1400" b="0" i="0" u="none" strike="noStrike" cap="none" normalizeH="0" baseline="0" dirty="0" smtClean="0">
            <a:ln>
              <a:noFill/>
            </a:ln>
            <a:solidFill>
              <a:schemeClr val="tx1"/>
            </a:solidFill>
            <a:effectLst/>
            <a:latin typeface="Arial" pitchFamily="34" charset="0"/>
            <a:ea typeface="+mj-ea"/>
          </a:defRPr>
        </a:defPPr>
      </a:lstStyle>
    </a:spDef>
    <a:lnDef>
      <a:spPr bwMode="auto">
        <a:solidFill>
          <a:schemeClr val="folHlink"/>
        </a:solidFill>
        <a:ln w="6350" cap="flat" cmpd="sng" algn="ctr">
          <a:solidFill>
            <a:schemeClr val="accent6"/>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a:lstStyle/>
    </a:lnDef>
    <a:txDef>
      <a:spPr>
        <a:noFill/>
      </a:spPr>
      <a:bodyPr wrap="none" rtlCol="0">
        <a:spAutoFit/>
      </a:bodyPr>
      <a:lstStyle>
        <a:defPPr>
          <a:defRPr baseline="0" dirty="0">
            <a:ea typeface="+mj-ea"/>
          </a:defRPr>
        </a:defPPr>
      </a:lstStyle>
    </a:txDef>
  </a:objectDefaults>
  <a:extraClrSchemeLst/>
  <a:custClrLst>
    <a:custClr name="Goldenrod">
      <a:srgbClr val="C99700"/>
    </a:custClr>
    <a:custClr name="Goldenrod Tint">
      <a:srgbClr val="E9D599"/>
    </a:custClr>
    <a:custClr name="Forest">
      <a:srgbClr val="00843D"/>
    </a:custClr>
    <a:custClr name="Forest Tint">
      <a:srgbClr val="99CEB1"/>
    </a:custClr>
    <a:custClr name="Plum">
      <a:srgbClr val="890C58"/>
    </a:custClr>
    <a:custClr name="Plum Tint">
      <a:srgbClr val="D09EBC"/>
    </a:custClr>
    <a:custClr name="Olive">
      <a:srgbClr val="949300"/>
    </a:custClr>
    <a:custClr name="Olive Tint">
      <a:srgbClr val="D4D499"/>
    </a:custClr>
    <a:custClr name="White">
      <a:srgbClr val="FFFFFF"/>
    </a:custClr>
    <a:custClr name="White">
      <a:srgbClr val="FFFFFF"/>
    </a:custClr>
    <a:custClr name="Teal">
      <a:srgbClr val="007377"/>
    </a:custClr>
    <a:custClr name="Teal Tint">
      <a:srgbClr val="99C7C9"/>
    </a:custClr>
    <a:custClr name="Tangerine">
      <a:srgbClr val="ED8B00"/>
    </a:custClr>
    <a:custClr name="Tangerine Tint">
      <a:srgbClr val="F8D199"/>
    </a:custClr>
    <a:custClr name="Purple">
      <a:srgbClr val="6B3077"/>
    </a:custClr>
    <a:custClr name="Purple Tint">
      <a:srgbClr val="C4ACC9"/>
    </a:custClr>
    <a:custClr name="Green">
      <a:srgbClr val="84BD00"/>
    </a:custClr>
    <a:custClr name="Green Tint">
      <a:srgbClr val="CEE599"/>
    </a:custClr>
    <a:custClr name="White">
      <a:srgbClr val="FFFFFF"/>
    </a:custClr>
    <a:custClr name="White">
      <a:srgbClr val="FFFFFF"/>
    </a:custClr>
    <a:custClr name="Burnt Orange">
      <a:srgbClr val="CB6015"/>
    </a:custClr>
    <a:custClr name="Citi Cyan Tint (20%)">
      <a:srgbClr val="CCF2FC"/>
    </a:custClr>
    <a:custClr name="Citi Light Gray Tint(20%)">
      <a:srgbClr val="EAEBEB"/>
    </a:custClr>
  </a:custClrLst>
</a:theme>
</file>

<file path=ppt/theme/theme3.xml><?xml version="1.0" encoding="utf-8"?>
<a:theme xmlns:a="http://schemas.openxmlformats.org/drawingml/2006/main" name="1_ICG_Pres_TTS(A4)">
  <a:themeElements>
    <a:clrScheme name="ICG">
      <a:dk1>
        <a:srgbClr val="53565A"/>
      </a:dk1>
      <a:lt1>
        <a:srgbClr val="FFFFFF"/>
      </a:lt1>
      <a:dk2>
        <a:srgbClr val="99DFE3"/>
      </a:dk2>
      <a:lt2>
        <a:srgbClr val="00B0B9"/>
      </a:lt2>
      <a:accent1>
        <a:srgbClr val="002D72"/>
      </a:accent1>
      <a:accent2>
        <a:srgbClr val="99ABC7"/>
      </a:accent2>
      <a:accent3>
        <a:srgbClr val="00BDF2"/>
      </a:accent3>
      <a:accent4>
        <a:srgbClr val="99E4FA"/>
      </a:accent4>
      <a:accent5>
        <a:srgbClr val="53565A"/>
      </a:accent5>
      <a:accent6>
        <a:srgbClr val="97999B"/>
      </a:accent6>
      <a:hlink>
        <a:srgbClr val="00BDF2"/>
      </a:hlink>
      <a:folHlink>
        <a:srgbClr val="99DFE3"/>
      </a:folHlink>
    </a:clrScheme>
    <a:fontScheme name="ICG Fonts">
      <a:majorFont>
        <a:latin typeface="Arial"/>
        <a:ea typeface="STKaiti"/>
        <a:cs typeface=""/>
        <a:font script="Jpan" typeface="MS PGothic"/>
      </a:majorFont>
      <a:minorFont>
        <a:latin typeface="Arial"/>
        <a:ea typeface="STKaiti"/>
        <a:cs typeface=""/>
        <a:font script="Jpan" typeface="MS PGothic"/>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folHlink"/>
        </a:solidFill>
        <a:ln w="6350"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none" lIns="91440" tIns="45720" rIns="91440" bIns="45720" numCol="1" rtlCol="0"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sz="1400" b="0" i="0" u="none" strike="noStrike" cap="none" normalizeH="0" baseline="0" dirty="0" smtClean="0">
            <a:ln>
              <a:noFill/>
            </a:ln>
            <a:solidFill>
              <a:schemeClr val="tx1"/>
            </a:solidFill>
            <a:effectLst/>
            <a:latin typeface="Arial" pitchFamily="34" charset="0"/>
            <a:ea typeface="+mj-ea"/>
          </a:defRPr>
        </a:defPPr>
      </a:lstStyle>
    </a:spDef>
    <a:lnDef>
      <a:spPr bwMode="auto">
        <a:solidFill>
          <a:schemeClr val="folHlink"/>
        </a:solidFill>
        <a:ln w="6350" cap="flat" cmpd="sng" algn="ctr">
          <a:solidFill>
            <a:schemeClr val="accent6"/>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a:lstStyle/>
    </a:lnDef>
    <a:txDef>
      <a:spPr>
        <a:noFill/>
      </a:spPr>
      <a:bodyPr wrap="none" rtlCol="0">
        <a:spAutoFit/>
      </a:bodyPr>
      <a:lstStyle>
        <a:defPPr>
          <a:defRPr baseline="0" dirty="0">
            <a:ea typeface="+mj-ea"/>
          </a:defRPr>
        </a:defPPr>
      </a:lstStyle>
    </a:txDef>
  </a:objectDefaults>
  <a:extraClrSchemeLst/>
  <a:custClrLst>
    <a:custClr name="Goldenrod">
      <a:srgbClr val="C99700"/>
    </a:custClr>
    <a:custClr name="Goldenrod Tint">
      <a:srgbClr val="E9D599"/>
    </a:custClr>
    <a:custClr name="Forest">
      <a:srgbClr val="00843D"/>
    </a:custClr>
    <a:custClr name="Forest Tint">
      <a:srgbClr val="99CEB1"/>
    </a:custClr>
    <a:custClr name="Plum">
      <a:srgbClr val="890C58"/>
    </a:custClr>
    <a:custClr name="Plum Tint">
      <a:srgbClr val="D09EBC"/>
    </a:custClr>
    <a:custClr name="Olive">
      <a:srgbClr val="949300"/>
    </a:custClr>
    <a:custClr name="Olive Tint">
      <a:srgbClr val="D4D499"/>
    </a:custClr>
    <a:custClr name="White">
      <a:srgbClr val="FFFFFF"/>
    </a:custClr>
    <a:custClr name="White">
      <a:srgbClr val="FFFFFF"/>
    </a:custClr>
    <a:custClr name="Teal">
      <a:srgbClr val="007377"/>
    </a:custClr>
    <a:custClr name="Teal Tint">
      <a:srgbClr val="99C7C9"/>
    </a:custClr>
    <a:custClr name="Tangerine">
      <a:srgbClr val="ED8B00"/>
    </a:custClr>
    <a:custClr name="Tangerine Tint">
      <a:srgbClr val="F8D199"/>
    </a:custClr>
    <a:custClr name="Purple">
      <a:srgbClr val="6B3077"/>
    </a:custClr>
    <a:custClr name="Purple Tint">
      <a:srgbClr val="C4ACC9"/>
    </a:custClr>
    <a:custClr name="Green">
      <a:srgbClr val="84BD00"/>
    </a:custClr>
    <a:custClr name="Green Tint">
      <a:srgbClr val="CEE599"/>
    </a:custClr>
    <a:custClr name="White">
      <a:srgbClr val="FFFFFF"/>
    </a:custClr>
    <a:custClr name="White">
      <a:srgbClr val="FFFFFF"/>
    </a:custClr>
    <a:custClr name="Burnt Orange">
      <a:srgbClr val="CB6015"/>
    </a:custClr>
    <a:custClr name="Citi Cyan Tint (20%)">
      <a:srgbClr val="CCF2FC"/>
    </a:custClr>
    <a:custClr name="Citi Light Gray Tint(20%)">
      <a:srgbClr val="EAEBEB"/>
    </a:custClr>
  </a:custClrLst>
</a:theme>
</file>

<file path=ppt/theme/theme4.xml><?xml version="1.0" encoding="utf-8"?>
<a:theme xmlns:a="http://schemas.openxmlformats.org/drawingml/2006/main" name="2_ICG_Pres (A4)">
  <a:themeElements>
    <a:clrScheme name="2_ICG_Pres (A4) 1">
      <a:dk1>
        <a:srgbClr val="53565A"/>
      </a:dk1>
      <a:lt1>
        <a:srgbClr val="FFFFFF"/>
      </a:lt1>
      <a:dk2>
        <a:srgbClr val="97999B"/>
      </a:dk2>
      <a:lt2>
        <a:srgbClr val="53565A"/>
      </a:lt2>
      <a:accent1>
        <a:srgbClr val="002D72"/>
      </a:accent1>
      <a:accent2>
        <a:srgbClr val="99ABC7"/>
      </a:accent2>
      <a:accent3>
        <a:srgbClr val="FFFFFF"/>
      </a:accent3>
      <a:accent4>
        <a:srgbClr val="46484C"/>
      </a:accent4>
      <a:accent5>
        <a:srgbClr val="AAADBC"/>
      </a:accent5>
      <a:accent6>
        <a:srgbClr val="8A9BB4"/>
      </a:accent6>
      <a:hlink>
        <a:srgbClr val="00BDF2"/>
      </a:hlink>
      <a:folHlink>
        <a:srgbClr val="99E4FA"/>
      </a:folHlink>
    </a:clrScheme>
    <a:fontScheme name="2_ICG_Pres (A4)">
      <a:majorFont>
        <a:latin typeface="Arial"/>
        <a:ea typeface="STKaiti"/>
        <a:cs typeface="Geneva"/>
      </a:majorFont>
      <a:minorFont>
        <a:latin typeface="Arial"/>
        <a:ea typeface="STKaiti"/>
        <a:cs typeface="Genev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folHlink"/>
        </a:solidFill>
        <a:ln w="6350"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Arial" pitchFamily="34" charset="0"/>
            <a:ea typeface="STKaiti" pitchFamily="2" charset="-122"/>
            <a:cs typeface="Geneva" pitchFamily="34" charset="0"/>
          </a:defRPr>
        </a:defPPr>
      </a:lstStyle>
    </a:spDef>
    <a:lnDef>
      <a:spPr bwMode="auto">
        <a:xfrm>
          <a:off x="0" y="0"/>
          <a:ext cx="1" cy="1"/>
        </a:xfrm>
        <a:custGeom>
          <a:avLst/>
          <a:gdLst/>
          <a:ahLst/>
          <a:cxnLst/>
          <a:rect l="0" t="0" r="0" b="0"/>
          <a:pathLst/>
        </a:custGeom>
        <a:solidFill>
          <a:schemeClr val="folHlink"/>
        </a:solidFill>
        <a:ln w="6350"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Arial" pitchFamily="34" charset="0"/>
            <a:ea typeface="STKaiti" pitchFamily="2" charset="-122"/>
            <a:cs typeface="Geneva" pitchFamily="34" charset="0"/>
          </a:defRPr>
        </a:defPPr>
      </a:lstStyle>
    </a:lnDef>
  </a:objectDefaults>
  <a:extraClrSchemeLst>
    <a:extraClrScheme>
      <a:clrScheme name="2_ICG_Pres (A4) 1">
        <a:dk1>
          <a:srgbClr val="53565A"/>
        </a:dk1>
        <a:lt1>
          <a:srgbClr val="FFFFFF"/>
        </a:lt1>
        <a:dk2>
          <a:srgbClr val="97999B"/>
        </a:dk2>
        <a:lt2>
          <a:srgbClr val="53565A"/>
        </a:lt2>
        <a:accent1>
          <a:srgbClr val="002D72"/>
        </a:accent1>
        <a:accent2>
          <a:srgbClr val="99ABC7"/>
        </a:accent2>
        <a:accent3>
          <a:srgbClr val="FFFFFF"/>
        </a:accent3>
        <a:accent4>
          <a:srgbClr val="46484C"/>
        </a:accent4>
        <a:accent5>
          <a:srgbClr val="AAADBC"/>
        </a:accent5>
        <a:accent6>
          <a:srgbClr val="8A9BB4"/>
        </a:accent6>
        <a:hlink>
          <a:srgbClr val="00BDF2"/>
        </a:hlink>
        <a:folHlink>
          <a:srgbClr val="99E4FA"/>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ICG_Pres (A4)">
  <a:themeElements>
    <a:clrScheme name="2_ICG_Pres (A4) 1">
      <a:dk1>
        <a:srgbClr val="53565A"/>
      </a:dk1>
      <a:lt1>
        <a:srgbClr val="FFFFFF"/>
      </a:lt1>
      <a:dk2>
        <a:srgbClr val="97999B"/>
      </a:dk2>
      <a:lt2>
        <a:srgbClr val="53565A"/>
      </a:lt2>
      <a:accent1>
        <a:srgbClr val="002D72"/>
      </a:accent1>
      <a:accent2>
        <a:srgbClr val="99ABC7"/>
      </a:accent2>
      <a:accent3>
        <a:srgbClr val="FFFFFF"/>
      </a:accent3>
      <a:accent4>
        <a:srgbClr val="46484C"/>
      </a:accent4>
      <a:accent5>
        <a:srgbClr val="AAADBC"/>
      </a:accent5>
      <a:accent6>
        <a:srgbClr val="8A9BB4"/>
      </a:accent6>
      <a:hlink>
        <a:srgbClr val="00BDF2"/>
      </a:hlink>
      <a:folHlink>
        <a:srgbClr val="99E4FA"/>
      </a:folHlink>
    </a:clrScheme>
    <a:fontScheme name="2_ICG_Pres (A4)">
      <a:majorFont>
        <a:latin typeface="Arial"/>
        <a:ea typeface="STKaiti"/>
        <a:cs typeface="Geneva"/>
      </a:majorFont>
      <a:minorFont>
        <a:latin typeface="Arial"/>
        <a:ea typeface="STKaiti"/>
        <a:cs typeface="Genev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folHlink"/>
        </a:solidFill>
        <a:ln w="6350"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Arial" pitchFamily="34" charset="0"/>
            <a:ea typeface="STKaiti" pitchFamily="2" charset="-122"/>
            <a:cs typeface="Geneva" pitchFamily="34" charset="0"/>
          </a:defRPr>
        </a:defPPr>
      </a:lstStyle>
    </a:spDef>
    <a:lnDef>
      <a:spPr bwMode="auto">
        <a:xfrm>
          <a:off x="0" y="0"/>
          <a:ext cx="1" cy="1"/>
        </a:xfrm>
        <a:custGeom>
          <a:avLst/>
          <a:gdLst/>
          <a:ahLst/>
          <a:cxnLst/>
          <a:rect l="0" t="0" r="0" b="0"/>
          <a:pathLst/>
        </a:custGeom>
        <a:solidFill>
          <a:schemeClr val="folHlink"/>
        </a:solidFill>
        <a:ln w="6350"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Arial" pitchFamily="34" charset="0"/>
            <a:ea typeface="STKaiti" pitchFamily="2" charset="-122"/>
            <a:cs typeface="Geneva" pitchFamily="34" charset="0"/>
          </a:defRPr>
        </a:defPPr>
      </a:lstStyle>
    </a:lnDef>
  </a:objectDefaults>
  <a:extraClrSchemeLst>
    <a:extraClrScheme>
      <a:clrScheme name="2_ICG_Pres (A4) 1">
        <a:dk1>
          <a:srgbClr val="53565A"/>
        </a:dk1>
        <a:lt1>
          <a:srgbClr val="FFFFFF"/>
        </a:lt1>
        <a:dk2>
          <a:srgbClr val="97999B"/>
        </a:dk2>
        <a:lt2>
          <a:srgbClr val="53565A"/>
        </a:lt2>
        <a:accent1>
          <a:srgbClr val="002D72"/>
        </a:accent1>
        <a:accent2>
          <a:srgbClr val="99ABC7"/>
        </a:accent2>
        <a:accent3>
          <a:srgbClr val="FFFFFF"/>
        </a:accent3>
        <a:accent4>
          <a:srgbClr val="46484C"/>
        </a:accent4>
        <a:accent5>
          <a:srgbClr val="AAADBC"/>
        </a:accent5>
        <a:accent6>
          <a:srgbClr val="8A9BB4"/>
        </a:accent6>
        <a:hlink>
          <a:srgbClr val="00BDF2"/>
        </a:hlink>
        <a:folHlink>
          <a:srgbClr val="99E4FA"/>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ICG_Pres (A4)">
  <a:themeElements>
    <a:clrScheme name="2_ICG_Pres (A4) 1">
      <a:dk1>
        <a:srgbClr val="53565A"/>
      </a:dk1>
      <a:lt1>
        <a:srgbClr val="FFFFFF"/>
      </a:lt1>
      <a:dk2>
        <a:srgbClr val="97999B"/>
      </a:dk2>
      <a:lt2>
        <a:srgbClr val="53565A"/>
      </a:lt2>
      <a:accent1>
        <a:srgbClr val="002D72"/>
      </a:accent1>
      <a:accent2>
        <a:srgbClr val="99ABC7"/>
      </a:accent2>
      <a:accent3>
        <a:srgbClr val="FFFFFF"/>
      </a:accent3>
      <a:accent4>
        <a:srgbClr val="46484C"/>
      </a:accent4>
      <a:accent5>
        <a:srgbClr val="AAADBC"/>
      </a:accent5>
      <a:accent6>
        <a:srgbClr val="8A9BB4"/>
      </a:accent6>
      <a:hlink>
        <a:srgbClr val="00BDF2"/>
      </a:hlink>
      <a:folHlink>
        <a:srgbClr val="99E4FA"/>
      </a:folHlink>
    </a:clrScheme>
    <a:fontScheme name="2_ICG_Pres (A4)">
      <a:majorFont>
        <a:latin typeface="Arial"/>
        <a:ea typeface="STKaiti"/>
        <a:cs typeface="Geneva"/>
      </a:majorFont>
      <a:minorFont>
        <a:latin typeface="Arial"/>
        <a:ea typeface="STKaiti"/>
        <a:cs typeface="Genev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folHlink"/>
        </a:solidFill>
        <a:ln w="6350"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Arial" pitchFamily="34" charset="0"/>
            <a:ea typeface="STKaiti" pitchFamily="2" charset="-122"/>
            <a:cs typeface="Geneva" pitchFamily="34" charset="0"/>
          </a:defRPr>
        </a:defPPr>
      </a:lstStyle>
    </a:spDef>
    <a:lnDef>
      <a:spPr bwMode="auto">
        <a:xfrm>
          <a:off x="0" y="0"/>
          <a:ext cx="1" cy="1"/>
        </a:xfrm>
        <a:custGeom>
          <a:avLst/>
          <a:gdLst/>
          <a:ahLst/>
          <a:cxnLst/>
          <a:rect l="0" t="0" r="0" b="0"/>
          <a:pathLst/>
        </a:custGeom>
        <a:solidFill>
          <a:schemeClr val="folHlink"/>
        </a:solidFill>
        <a:ln w="6350"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Arial" pitchFamily="34" charset="0"/>
            <a:ea typeface="STKaiti" pitchFamily="2" charset="-122"/>
            <a:cs typeface="Geneva" pitchFamily="34" charset="0"/>
          </a:defRPr>
        </a:defPPr>
      </a:lstStyle>
    </a:lnDef>
  </a:objectDefaults>
  <a:extraClrSchemeLst>
    <a:extraClrScheme>
      <a:clrScheme name="2_ICG_Pres (A4) 1">
        <a:dk1>
          <a:srgbClr val="53565A"/>
        </a:dk1>
        <a:lt1>
          <a:srgbClr val="FFFFFF"/>
        </a:lt1>
        <a:dk2>
          <a:srgbClr val="97999B"/>
        </a:dk2>
        <a:lt2>
          <a:srgbClr val="53565A"/>
        </a:lt2>
        <a:accent1>
          <a:srgbClr val="002D72"/>
        </a:accent1>
        <a:accent2>
          <a:srgbClr val="99ABC7"/>
        </a:accent2>
        <a:accent3>
          <a:srgbClr val="FFFFFF"/>
        </a:accent3>
        <a:accent4>
          <a:srgbClr val="46484C"/>
        </a:accent4>
        <a:accent5>
          <a:srgbClr val="AAADBC"/>
        </a:accent5>
        <a:accent6>
          <a:srgbClr val="8A9BB4"/>
        </a:accent6>
        <a:hlink>
          <a:srgbClr val="00BDF2"/>
        </a:hlink>
        <a:folHlink>
          <a:srgbClr val="99E4FA"/>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5_ICG_Pres (A4)">
  <a:themeElements>
    <a:clrScheme name="ICG_Pres (A4) 1">
      <a:dk1>
        <a:srgbClr val="53565A"/>
      </a:dk1>
      <a:lt1>
        <a:srgbClr val="FFFFFF"/>
      </a:lt1>
      <a:dk2>
        <a:srgbClr val="97999B"/>
      </a:dk2>
      <a:lt2>
        <a:srgbClr val="53565A"/>
      </a:lt2>
      <a:accent1>
        <a:srgbClr val="002D72"/>
      </a:accent1>
      <a:accent2>
        <a:srgbClr val="99ABC7"/>
      </a:accent2>
      <a:accent3>
        <a:srgbClr val="00BDF2"/>
      </a:accent3>
      <a:accent4>
        <a:srgbClr val="99E4FA"/>
      </a:accent4>
      <a:accent5>
        <a:srgbClr val="53565A"/>
      </a:accent5>
      <a:accent6>
        <a:srgbClr val="97999B"/>
      </a:accent6>
      <a:hlink>
        <a:srgbClr val="00BDF2"/>
      </a:hlink>
      <a:folHlink>
        <a:srgbClr val="99DFE3"/>
      </a:folHlink>
    </a:clrScheme>
    <a:fontScheme name="ICG_Pres (A4)">
      <a:majorFont>
        <a:latin typeface="Arial"/>
        <a:ea typeface="ヒラギノ角ゴ Pro W3"/>
        <a:cs typeface="Geneva"/>
      </a:majorFont>
      <a:minorFont>
        <a:latin typeface="Arial"/>
        <a:ea typeface="ヒラギノ角ゴ Pro W3"/>
        <a:cs typeface="Genev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folHlink"/>
        </a:solidFill>
        <a:ln w="6350"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Arial" pitchFamily="34" charset="0"/>
            <a:ea typeface="ヒラギノ角ゴ Pro W3" pitchFamily="124" charset="-128"/>
          </a:defRPr>
        </a:defPPr>
      </a:lstStyle>
    </a:spDef>
    <a:lnDef>
      <a:spPr bwMode="auto">
        <a:xfrm>
          <a:off x="0" y="0"/>
          <a:ext cx="1" cy="1"/>
        </a:xfrm>
        <a:custGeom>
          <a:avLst/>
          <a:gdLst/>
          <a:ahLst/>
          <a:cxnLst/>
          <a:rect l="0" t="0" r="0" b="0"/>
          <a:pathLst/>
        </a:custGeom>
        <a:solidFill>
          <a:schemeClr val="folHlink"/>
        </a:solidFill>
        <a:ln w="6350"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Arial" pitchFamily="34" charset="0"/>
            <a:ea typeface="ヒラギノ角ゴ Pro W3" pitchFamily="124" charset="-128"/>
          </a:defRPr>
        </a:defPPr>
      </a:lstStyle>
    </a:lnDef>
  </a:objectDefaults>
  <a:extraClrSchemeLst>
    <a:extraClrScheme>
      <a:clrScheme name="ICG_Pres (A4) 1">
        <a:dk1>
          <a:srgbClr val="53565A"/>
        </a:dk1>
        <a:lt1>
          <a:srgbClr val="FFFFFF"/>
        </a:lt1>
        <a:dk2>
          <a:srgbClr val="97999B"/>
        </a:dk2>
        <a:lt2>
          <a:srgbClr val="53565A"/>
        </a:lt2>
        <a:accent1>
          <a:srgbClr val="002D72"/>
        </a:accent1>
        <a:accent2>
          <a:srgbClr val="99ABC7"/>
        </a:accent2>
        <a:accent3>
          <a:srgbClr val="FFFFFF"/>
        </a:accent3>
        <a:accent4>
          <a:srgbClr val="46484C"/>
        </a:accent4>
        <a:accent5>
          <a:srgbClr val="AAADBC"/>
        </a:accent5>
        <a:accent6>
          <a:srgbClr val="8A9BB4"/>
        </a:accent6>
        <a:hlink>
          <a:srgbClr val="00BDF2"/>
        </a:hlink>
        <a:folHlink>
          <a:srgbClr val="99E4FA"/>
        </a:folHlink>
      </a:clrScheme>
      <a:clrMap bg1="lt1" tx1="dk1" bg2="lt2" tx2="dk2" accent1="accent1" accent2="accent2" accent3="accent3" accent4="accent4" accent5="accent5" accent6="accent6" hlink="hlink" folHlink="folHlink"/>
    </a:extraClrScheme>
  </a:extraClrSchemeLst>
  <a:custClrLst>
    <a:custClr name="Goldenrod">
      <a:srgbClr val="C99700"/>
    </a:custClr>
    <a:custClr name="Goldenrod Tint">
      <a:srgbClr val="E9D599"/>
    </a:custClr>
    <a:custClr name="Forest">
      <a:srgbClr val="00843D"/>
    </a:custClr>
    <a:custClr name="Forest Tint">
      <a:srgbClr val="66B797"/>
    </a:custClr>
    <a:custClr name="Plum">
      <a:srgbClr val="890C58"/>
    </a:custClr>
    <a:custClr name="Plum Tint">
      <a:srgbClr val="B37A9F"/>
    </a:custClr>
    <a:custClr name="Olive">
      <a:srgbClr val="949300"/>
    </a:custClr>
    <a:custClr name="Olive Tint">
      <a:srgbClr val="D4D499"/>
    </a:custClr>
    <a:custClr name="Citi Cyan Tint (20%)">
      <a:srgbClr val="CCF2FC"/>
    </a:custClr>
    <a:custClr name="Citi Light Gray Tint (20%)">
      <a:srgbClr val="EAEBEB"/>
    </a:custClr>
    <a:custClr name="Teal">
      <a:srgbClr val="007377"/>
    </a:custClr>
    <a:custClr name="Teal Tint">
      <a:srgbClr val="99C7C9"/>
    </a:custClr>
    <a:custClr name="Tangerine">
      <a:srgbClr val="ED8B00"/>
    </a:custClr>
    <a:custClr name="Tangerine Tint">
      <a:srgbClr val="F8D199"/>
    </a:custClr>
    <a:custClr name="Purple">
      <a:srgbClr val="6B3077"/>
    </a:custClr>
    <a:custClr name="Purple Tint">
      <a:srgbClr val="C4ACC9"/>
    </a:custClr>
    <a:custClr name="Green">
      <a:srgbClr val="84BD00"/>
    </a:custClr>
    <a:custClr name="Green Tint">
      <a:srgbClr val="CEE599"/>
    </a:custClr>
    <a:custClr name="Burnt Orange">
      <a:srgbClr val="CB6015"/>
    </a:custClr>
  </a:custClrLst>
</a:theme>
</file>

<file path=ppt/theme/theme8.xml><?xml version="1.0" encoding="utf-8"?>
<a:theme xmlns:a="http://schemas.openxmlformats.org/drawingml/2006/main" name="6_ICG_Pres (A4)">
  <a:themeElements>
    <a:clrScheme name="2_ICG_Pres (A4) 1">
      <a:dk1>
        <a:srgbClr val="53565A"/>
      </a:dk1>
      <a:lt1>
        <a:srgbClr val="FFFFFF"/>
      </a:lt1>
      <a:dk2>
        <a:srgbClr val="97999B"/>
      </a:dk2>
      <a:lt2>
        <a:srgbClr val="53565A"/>
      </a:lt2>
      <a:accent1>
        <a:srgbClr val="002D72"/>
      </a:accent1>
      <a:accent2>
        <a:srgbClr val="99ABC7"/>
      </a:accent2>
      <a:accent3>
        <a:srgbClr val="FFFFFF"/>
      </a:accent3>
      <a:accent4>
        <a:srgbClr val="46484C"/>
      </a:accent4>
      <a:accent5>
        <a:srgbClr val="AAADBC"/>
      </a:accent5>
      <a:accent6>
        <a:srgbClr val="8A9BB4"/>
      </a:accent6>
      <a:hlink>
        <a:srgbClr val="00BDF2"/>
      </a:hlink>
      <a:folHlink>
        <a:srgbClr val="99E4FA"/>
      </a:folHlink>
    </a:clrScheme>
    <a:fontScheme name="2_ICG_Pres (A4)">
      <a:majorFont>
        <a:latin typeface="Arial"/>
        <a:ea typeface="STKaiti"/>
        <a:cs typeface="Geneva"/>
      </a:majorFont>
      <a:minorFont>
        <a:latin typeface="Arial"/>
        <a:ea typeface="STKaiti"/>
        <a:cs typeface="Genev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folHlink"/>
        </a:solidFill>
        <a:ln w="6350"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Arial" pitchFamily="34" charset="0"/>
            <a:ea typeface="STKaiti" pitchFamily="2" charset="-122"/>
            <a:cs typeface="Geneva" pitchFamily="34" charset="0"/>
          </a:defRPr>
        </a:defPPr>
      </a:lstStyle>
    </a:spDef>
    <a:lnDef>
      <a:spPr bwMode="auto">
        <a:xfrm>
          <a:off x="0" y="0"/>
          <a:ext cx="1" cy="1"/>
        </a:xfrm>
        <a:custGeom>
          <a:avLst/>
          <a:gdLst/>
          <a:ahLst/>
          <a:cxnLst/>
          <a:rect l="0" t="0" r="0" b="0"/>
          <a:pathLst/>
        </a:custGeom>
        <a:solidFill>
          <a:schemeClr val="folHlink"/>
        </a:solidFill>
        <a:ln w="6350"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Arial" pitchFamily="34" charset="0"/>
            <a:ea typeface="STKaiti" pitchFamily="2" charset="-122"/>
            <a:cs typeface="Geneva" pitchFamily="34" charset="0"/>
          </a:defRPr>
        </a:defPPr>
      </a:lstStyle>
    </a:lnDef>
  </a:objectDefaults>
  <a:extraClrSchemeLst>
    <a:extraClrScheme>
      <a:clrScheme name="2_ICG_Pres (A4) 1">
        <a:dk1>
          <a:srgbClr val="53565A"/>
        </a:dk1>
        <a:lt1>
          <a:srgbClr val="FFFFFF"/>
        </a:lt1>
        <a:dk2>
          <a:srgbClr val="97999B"/>
        </a:dk2>
        <a:lt2>
          <a:srgbClr val="53565A"/>
        </a:lt2>
        <a:accent1>
          <a:srgbClr val="002D72"/>
        </a:accent1>
        <a:accent2>
          <a:srgbClr val="99ABC7"/>
        </a:accent2>
        <a:accent3>
          <a:srgbClr val="FFFFFF"/>
        </a:accent3>
        <a:accent4>
          <a:srgbClr val="46484C"/>
        </a:accent4>
        <a:accent5>
          <a:srgbClr val="AAADBC"/>
        </a:accent5>
        <a:accent6>
          <a:srgbClr val="8A9BB4"/>
        </a:accent6>
        <a:hlink>
          <a:srgbClr val="00BDF2"/>
        </a:hlink>
        <a:folHlink>
          <a:srgbClr val="99E4FA"/>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2_ICG_Pres_TTS(A4)">
  <a:themeElements>
    <a:clrScheme name="ICG">
      <a:dk1>
        <a:srgbClr val="53565A"/>
      </a:dk1>
      <a:lt1>
        <a:srgbClr val="FFFFFF"/>
      </a:lt1>
      <a:dk2>
        <a:srgbClr val="99DFE3"/>
      </a:dk2>
      <a:lt2>
        <a:srgbClr val="00B0B9"/>
      </a:lt2>
      <a:accent1>
        <a:srgbClr val="002D72"/>
      </a:accent1>
      <a:accent2>
        <a:srgbClr val="99ABC7"/>
      </a:accent2>
      <a:accent3>
        <a:srgbClr val="00BDF2"/>
      </a:accent3>
      <a:accent4>
        <a:srgbClr val="99E4FA"/>
      </a:accent4>
      <a:accent5>
        <a:srgbClr val="53565A"/>
      </a:accent5>
      <a:accent6>
        <a:srgbClr val="97999B"/>
      </a:accent6>
      <a:hlink>
        <a:srgbClr val="00BDF2"/>
      </a:hlink>
      <a:folHlink>
        <a:srgbClr val="99DFE3"/>
      </a:folHlink>
    </a:clrScheme>
    <a:fontScheme name="ICG Fonts">
      <a:majorFont>
        <a:latin typeface="Arial"/>
        <a:ea typeface="STKaiti"/>
        <a:cs typeface=""/>
        <a:font script="Jpan" typeface="MS PGothic"/>
      </a:majorFont>
      <a:minorFont>
        <a:latin typeface="Arial"/>
        <a:ea typeface="STKaiti"/>
        <a:cs typeface=""/>
        <a:font script="Jpan" typeface="MS PGothic"/>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folHlink"/>
        </a:solidFill>
        <a:ln w="6350"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none" lIns="91440" tIns="45720" rIns="91440" bIns="45720" numCol="1" rtlCol="0"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sz="1400" b="0" i="0" u="none" strike="noStrike" cap="none" normalizeH="0" baseline="0" dirty="0" smtClean="0">
            <a:ln>
              <a:noFill/>
            </a:ln>
            <a:solidFill>
              <a:schemeClr val="tx1"/>
            </a:solidFill>
            <a:effectLst/>
            <a:latin typeface="Arial" pitchFamily="34" charset="0"/>
            <a:ea typeface="+mj-ea"/>
          </a:defRPr>
        </a:defPPr>
      </a:lstStyle>
    </a:spDef>
    <a:lnDef>
      <a:spPr bwMode="auto">
        <a:solidFill>
          <a:schemeClr val="folHlink"/>
        </a:solidFill>
        <a:ln w="6350" cap="flat" cmpd="sng" algn="ctr">
          <a:solidFill>
            <a:schemeClr val="accent6"/>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a:lstStyle/>
    </a:lnDef>
    <a:txDef>
      <a:spPr>
        <a:noFill/>
      </a:spPr>
      <a:bodyPr wrap="none" rtlCol="0">
        <a:spAutoFit/>
      </a:bodyPr>
      <a:lstStyle>
        <a:defPPr>
          <a:defRPr baseline="0" dirty="0">
            <a:ea typeface="+mj-ea"/>
          </a:defRPr>
        </a:defPPr>
      </a:lstStyle>
    </a:txDef>
  </a:objectDefaults>
  <a:extraClrSchemeLst/>
  <a:custClrLst>
    <a:custClr name="Goldenrod">
      <a:srgbClr val="C99700"/>
    </a:custClr>
    <a:custClr name="Goldenrod Tint">
      <a:srgbClr val="E9D599"/>
    </a:custClr>
    <a:custClr name="Forest">
      <a:srgbClr val="00843D"/>
    </a:custClr>
    <a:custClr name="Forest Tint">
      <a:srgbClr val="99CEB1"/>
    </a:custClr>
    <a:custClr name="Plum">
      <a:srgbClr val="890C58"/>
    </a:custClr>
    <a:custClr name="Plum Tint">
      <a:srgbClr val="D09EBC"/>
    </a:custClr>
    <a:custClr name="Olive">
      <a:srgbClr val="949300"/>
    </a:custClr>
    <a:custClr name="Olive Tint">
      <a:srgbClr val="D4D499"/>
    </a:custClr>
    <a:custClr name="White">
      <a:srgbClr val="FFFFFF"/>
    </a:custClr>
    <a:custClr name="White">
      <a:srgbClr val="FFFFFF"/>
    </a:custClr>
    <a:custClr name="Teal">
      <a:srgbClr val="007377"/>
    </a:custClr>
    <a:custClr name="Teal Tint">
      <a:srgbClr val="99C7C9"/>
    </a:custClr>
    <a:custClr name="Tangerine">
      <a:srgbClr val="ED8B00"/>
    </a:custClr>
    <a:custClr name="Tangerine Tint">
      <a:srgbClr val="F8D199"/>
    </a:custClr>
    <a:custClr name="Purple">
      <a:srgbClr val="6B3077"/>
    </a:custClr>
    <a:custClr name="Purple Tint">
      <a:srgbClr val="C4ACC9"/>
    </a:custClr>
    <a:custClr name="Green">
      <a:srgbClr val="84BD00"/>
    </a:custClr>
    <a:custClr name="Green Tint">
      <a:srgbClr val="CEE599"/>
    </a:custClr>
    <a:custClr name="White">
      <a:srgbClr val="FFFFFF"/>
    </a:custClr>
    <a:custClr name="White">
      <a:srgbClr val="FFFFFF"/>
    </a:custClr>
    <a:custClr name="Burnt Orange">
      <a:srgbClr val="CB6015"/>
    </a:custClr>
    <a:custClr name="Citi Cyan Tint (20%)">
      <a:srgbClr val="CCF2FC"/>
    </a:custClr>
    <a:custClr name="Citi Light Gray Tint(20%)">
      <a:srgbClr val="EAEBEB"/>
    </a:custClr>
  </a:custClr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28599A6104DC34A9C37FAE2DED8D6E9" ma:contentTypeVersion="0" ma:contentTypeDescription="Create a new document." ma:contentTypeScope="" ma:versionID="19877f96bfaf4df934f35472f40ea0df">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2AD1229-9E38-4513-B8D8-D2C9C7B4E670}">
  <ds:schemaRefs>
    <ds:schemaRef ds:uri="http://schemas.microsoft.com/sharepoint/v3/contenttype/forms"/>
  </ds:schemaRefs>
</ds:datastoreItem>
</file>

<file path=customXml/itemProps2.xml><?xml version="1.0" encoding="utf-8"?>
<ds:datastoreItem xmlns:ds="http://schemas.openxmlformats.org/officeDocument/2006/customXml" ds:itemID="{F2017864-011E-46D3-A615-002EC7DAD41E}">
  <ds:schemaRefs>
    <ds:schemaRef ds:uri="http://purl.org/dc/terms/"/>
    <ds:schemaRef ds:uri="http://www.w3.org/XML/1998/namespace"/>
    <ds:schemaRef ds:uri="http://schemas.microsoft.com/office/2006/metadata/properties"/>
    <ds:schemaRef ds:uri="http://purl.org/dc/elements/1.1/"/>
    <ds:schemaRef ds:uri="http://schemas.microsoft.com/office/2006/documentManagement/types"/>
    <ds:schemaRef ds:uri="http://schemas.openxmlformats.org/package/2006/metadata/core-properties"/>
    <ds:schemaRef ds:uri="http://purl.org/dc/dcmitype/"/>
    <ds:schemaRef ds:uri="http://schemas.microsoft.com/office/infopath/2007/PartnerControls"/>
  </ds:schemaRefs>
</ds:datastoreItem>
</file>

<file path=customXml/itemProps3.xml><?xml version="1.0" encoding="utf-8"?>
<ds:datastoreItem xmlns:ds="http://schemas.openxmlformats.org/officeDocument/2006/customXml" ds:itemID="{79C1F48E-A8C0-485E-AD44-A0CC64F78A1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ICG_Pres(Letter)</Template>
  <TotalTime>295</TotalTime>
  <Words>2269</Words>
  <Application>Microsoft Office PowerPoint</Application>
  <PresentationFormat>On-screen Show (4:3)</PresentationFormat>
  <Paragraphs>503</Paragraphs>
  <Slides>21</Slides>
  <Notes>2</Notes>
  <HiddenSlides>0</HiddenSlides>
  <MMClips>0</MMClips>
  <ScaleCrop>false</ScaleCrop>
  <HeadingPairs>
    <vt:vector size="4" baseType="variant">
      <vt:variant>
        <vt:lpstr>Theme</vt:lpstr>
      </vt:variant>
      <vt:variant>
        <vt:i4>9</vt:i4>
      </vt:variant>
      <vt:variant>
        <vt:lpstr>Slide Titles</vt:lpstr>
      </vt:variant>
      <vt:variant>
        <vt:i4>21</vt:i4>
      </vt:variant>
    </vt:vector>
  </HeadingPairs>
  <TitlesOfParts>
    <vt:vector size="30" baseType="lpstr">
      <vt:lpstr>ICG_Pres (Letter)</vt:lpstr>
      <vt:lpstr>ICG_Pres(Letter)</vt:lpstr>
      <vt:lpstr>1_ICG_Pres_TTS(A4)</vt:lpstr>
      <vt:lpstr>2_ICG_Pres (A4)</vt:lpstr>
      <vt:lpstr>3_ICG_Pres (A4)</vt:lpstr>
      <vt:lpstr>4_ICG_Pres (A4)</vt:lpstr>
      <vt:lpstr>5_ICG_Pres (A4)</vt:lpstr>
      <vt:lpstr>6_ICG_Pres (A4)</vt:lpstr>
      <vt:lpstr>2_ICG_Pres_TTS(A4)</vt:lpstr>
      <vt:lpstr>Acme</vt:lpstr>
      <vt:lpstr>Your Objectives</vt:lpstr>
      <vt:lpstr>Acme Background - Discussion</vt:lpstr>
      <vt:lpstr>Company Ownership Model</vt:lpstr>
      <vt:lpstr>Company’s Current Cash Structure</vt:lpstr>
      <vt:lpstr>Defining Some Terms</vt:lpstr>
      <vt:lpstr>Liquidity and Working Capital Management</vt:lpstr>
      <vt:lpstr>Efficient Working Capital Management Creates Value</vt:lpstr>
      <vt:lpstr>Reduce Working Capital by Accelerating the Cash Cycle</vt:lpstr>
      <vt:lpstr>Examining Supply Chain to Reduce Working Capital</vt:lpstr>
      <vt:lpstr>Procure to Pay Process</vt:lpstr>
      <vt:lpstr>Order to Cash Cycle</vt:lpstr>
      <vt:lpstr>Cash Cycle</vt:lpstr>
      <vt:lpstr>A/R Financing (Seller Centric)</vt:lpstr>
      <vt:lpstr>Supplier Financing (Buyer Centric)</vt:lpstr>
      <vt:lpstr>Cash Management Process &amp; Structures</vt:lpstr>
      <vt:lpstr>What is Cash Pooling? </vt:lpstr>
      <vt:lpstr>What is Physical Pooling? </vt:lpstr>
      <vt:lpstr>Aspects of Physical Pooling</vt:lpstr>
      <vt:lpstr>Illustrating the benefits of Physical Pooling (ACME SGD Accounts)</vt:lpstr>
      <vt:lpstr>Accounting Treatment</vt:lpstr>
    </vt:vector>
  </TitlesOfParts>
  <Company>Citigroup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rc90021</dc:creator>
  <cp:lastModifiedBy>Ron</cp:lastModifiedBy>
  <cp:revision>39</cp:revision>
  <dcterms:created xsi:type="dcterms:W3CDTF">2017-03-08T20:50:20Z</dcterms:created>
  <dcterms:modified xsi:type="dcterms:W3CDTF">2018-10-23T18:11:24Z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0x010100628599A6104DC34A9C37FAE2DED8D6E9</vt:lpwstr>
  </property>
  <property fmtid="{D5CDD505-2E9C-101B-9397-08002B2CF9AE}" pid="3" name="TOCOpt">
    <vt:lpwstr>1</vt:lpwstr>
  </property>
  <property fmtid="{D5CDD505-2E9C-101B-9397-08002B2CF9AE}" pid="4" name="Design">
    <vt:lpwstr>ICG_Pres(Letter).potx</vt:lpwstr>
  </property>
  <property fmtid="{D5CDD505-2E9C-101B-9397-08002B2CF9AE}" pid="5" name="PNSOpt">
    <vt:lpwstr/>
  </property>
  <property fmtid="{D5CDD505-2E9C-101B-9397-08002B2CF9AE}" pid="6" name="Pitchbook Compatible">
    <vt:lpwstr>Yes</vt:lpwstr>
  </property>
</Properties>
</file>